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4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25" r:id="rId2"/>
    <p:sldId id="258" r:id="rId3"/>
    <p:sldId id="259" r:id="rId4"/>
    <p:sldId id="1554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433300" cy="6997700"/>
  <p:notesSz cx="12433300" cy="6997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294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42150" y="0"/>
            <a:ext cx="53879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0327C-FBF9-4326-B158-DBFE83085BA2}" type="datetimeFigureOut">
              <a:rPr lang="de-DE" smtClean="0"/>
              <a:t>08.04.2019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17975" y="874713"/>
            <a:ext cx="4197350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3013" y="3367088"/>
            <a:ext cx="9947275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42150" y="6646863"/>
            <a:ext cx="53879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F1969-1823-4E79-9C5F-A7C8F067B0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35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F1969-1823-4E79-9C5F-A7C8F067B0E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78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2973" y="2169287"/>
            <a:ext cx="10573703" cy="1469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5947" y="3918712"/>
            <a:ext cx="8707755" cy="174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982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6419" y="1609471"/>
            <a:ext cx="5411248" cy="46184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440679" y="0"/>
            <a:ext cx="6995159" cy="6995159"/>
          </a:xfrm>
          <a:custGeom>
            <a:avLst/>
            <a:gdLst/>
            <a:ahLst/>
            <a:cxnLst/>
            <a:rect l="l" t="t" r="r" b="b"/>
            <a:pathLst>
              <a:path w="6995159" h="6995159">
                <a:moveTo>
                  <a:pt x="0" y="6995159"/>
                </a:moveTo>
                <a:lnTo>
                  <a:pt x="6995159" y="6995159"/>
                </a:lnTo>
                <a:lnTo>
                  <a:pt x="6995159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27" y="233258"/>
            <a:ext cx="11372632" cy="553998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527" y="1477292"/>
            <a:ext cx="11372632" cy="15081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972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32859" y="4192346"/>
            <a:ext cx="3773931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042" y="1548129"/>
            <a:ext cx="11405565" cy="429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29481" y="6507861"/>
            <a:ext cx="3980688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1982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56548" y="6507861"/>
            <a:ext cx="2861119" cy="349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38.pn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5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image" Target="../media/image82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6.pn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58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86.png"/><Relationship Id="rId24" Type="http://schemas.openxmlformats.org/officeDocument/2006/relationships/image" Target="../media/image128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62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5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58.png"/><Relationship Id="rId21" Type="http://schemas.openxmlformats.org/officeDocument/2006/relationships/image" Target="../media/image155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image" Target="../media/image141.png"/><Relationship Id="rId16" Type="http://schemas.openxmlformats.org/officeDocument/2006/relationships/image" Target="../media/image151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11" Type="http://schemas.openxmlformats.org/officeDocument/2006/relationships/image" Target="../media/image118.png"/><Relationship Id="rId24" Type="http://schemas.openxmlformats.org/officeDocument/2006/relationships/image" Target="../media/image158.png"/><Relationship Id="rId5" Type="http://schemas.openxmlformats.org/officeDocument/2006/relationships/image" Target="../media/image62.png"/><Relationship Id="rId15" Type="http://schemas.openxmlformats.org/officeDocument/2006/relationships/image" Target="../media/image86.png"/><Relationship Id="rId23" Type="http://schemas.openxmlformats.org/officeDocument/2006/relationships/image" Target="../media/image157.png"/><Relationship Id="rId10" Type="http://schemas.openxmlformats.org/officeDocument/2006/relationships/image" Target="../media/image147.png"/><Relationship Id="rId19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image" Target="../media/image150.png"/><Relationship Id="rId22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1.png"/><Relationship Id="rId3" Type="http://schemas.openxmlformats.org/officeDocument/2006/relationships/image" Target="../media/image160.png"/><Relationship Id="rId21" Type="http://schemas.openxmlformats.org/officeDocument/2006/relationships/image" Target="../media/image177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0.png"/><Relationship Id="rId2" Type="http://schemas.openxmlformats.org/officeDocument/2006/relationships/image" Target="../media/image159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24" Type="http://schemas.openxmlformats.org/officeDocument/2006/relationships/image" Target="../media/image179.png"/><Relationship Id="rId5" Type="http://schemas.openxmlformats.org/officeDocument/2006/relationships/image" Target="../media/image162.png"/><Relationship Id="rId15" Type="http://schemas.openxmlformats.org/officeDocument/2006/relationships/image" Target="../media/image171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1.png"/><Relationship Id="rId9" Type="http://schemas.openxmlformats.org/officeDocument/2006/relationships/image" Target="../media/image86.png"/><Relationship Id="rId14" Type="http://schemas.openxmlformats.org/officeDocument/2006/relationships/image" Target="../media/image170.png"/><Relationship Id="rId22" Type="http://schemas.openxmlformats.org/officeDocument/2006/relationships/image" Target="../media/image153.png"/><Relationship Id="rId27" Type="http://schemas.openxmlformats.org/officeDocument/2006/relationships/image" Target="../media/image1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5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3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" Type="http://schemas.openxmlformats.org/officeDocument/2006/relationships/image" Target="../media/image198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210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3.png"/><Relationship Id="rId18" Type="http://schemas.openxmlformats.org/officeDocument/2006/relationships/image" Target="../media/image227.png"/><Relationship Id="rId26" Type="http://schemas.openxmlformats.org/officeDocument/2006/relationships/image" Target="../media/image235.png"/><Relationship Id="rId3" Type="http://schemas.openxmlformats.org/officeDocument/2006/relationships/image" Target="../media/image111.png"/><Relationship Id="rId21" Type="http://schemas.openxmlformats.org/officeDocument/2006/relationships/image" Target="../media/image230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17" Type="http://schemas.openxmlformats.org/officeDocument/2006/relationships/image" Target="../media/image211.png"/><Relationship Id="rId25" Type="http://schemas.openxmlformats.org/officeDocument/2006/relationships/image" Target="../media/image234.png"/><Relationship Id="rId2" Type="http://schemas.openxmlformats.org/officeDocument/2006/relationships/image" Target="../media/image215.png"/><Relationship Id="rId16" Type="http://schemas.openxmlformats.org/officeDocument/2006/relationships/image" Target="../media/image226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118.png"/><Relationship Id="rId24" Type="http://schemas.openxmlformats.org/officeDocument/2006/relationships/image" Target="../media/image233.png"/><Relationship Id="rId5" Type="http://schemas.openxmlformats.org/officeDocument/2006/relationships/image" Target="../media/image217.png"/><Relationship Id="rId15" Type="http://schemas.openxmlformats.org/officeDocument/2006/relationships/image" Target="../media/image225.png"/><Relationship Id="rId23" Type="http://schemas.openxmlformats.org/officeDocument/2006/relationships/image" Target="../media/image232.png"/><Relationship Id="rId10" Type="http://schemas.openxmlformats.org/officeDocument/2006/relationships/image" Target="../media/image221.png"/><Relationship Id="rId19" Type="http://schemas.openxmlformats.org/officeDocument/2006/relationships/image" Target="../media/image228.png"/><Relationship Id="rId4" Type="http://schemas.openxmlformats.org/officeDocument/2006/relationships/image" Target="../media/image216.png"/><Relationship Id="rId9" Type="http://schemas.openxmlformats.org/officeDocument/2006/relationships/image" Target="../media/image86.png"/><Relationship Id="rId14" Type="http://schemas.openxmlformats.org/officeDocument/2006/relationships/image" Target="../media/image224.png"/><Relationship Id="rId22" Type="http://schemas.openxmlformats.org/officeDocument/2006/relationships/image" Target="../media/image231.png"/><Relationship Id="rId27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59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90.png"/><Relationship Id="rId2" Type="http://schemas.openxmlformats.org/officeDocument/2006/relationships/image" Target="../media/image237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8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86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50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" Type="http://schemas.openxmlformats.org/officeDocument/2006/relationships/image" Target="../media/image58.png"/><Relationship Id="rId21" Type="http://schemas.openxmlformats.org/officeDocument/2006/relationships/image" Target="../media/image275.png"/><Relationship Id="rId7" Type="http://schemas.openxmlformats.org/officeDocument/2006/relationships/image" Target="../media/image244.png"/><Relationship Id="rId12" Type="http://schemas.openxmlformats.org/officeDocument/2006/relationships/image" Target="../media/image268.png"/><Relationship Id="rId17" Type="http://schemas.openxmlformats.org/officeDocument/2006/relationships/image" Target="../media/image90.png"/><Relationship Id="rId25" Type="http://schemas.openxmlformats.org/officeDocument/2006/relationships/image" Target="../media/image279.png"/><Relationship Id="rId2" Type="http://schemas.openxmlformats.org/officeDocument/2006/relationships/image" Target="../media/image260.png"/><Relationship Id="rId16" Type="http://schemas.openxmlformats.org/officeDocument/2006/relationships/image" Target="../media/image271.png"/><Relationship Id="rId20" Type="http://schemas.openxmlformats.org/officeDocument/2006/relationships/image" Target="../media/image274.png"/><Relationship Id="rId29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3.png"/><Relationship Id="rId11" Type="http://schemas.openxmlformats.org/officeDocument/2006/relationships/image" Target="../media/image267.png"/><Relationship Id="rId24" Type="http://schemas.openxmlformats.org/officeDocument/2006/relationships/image" Target="../media/image278.png"/><Relationship Id="rId5" Type="http://schemas.openxmlformats.org/officeDocument/2006/relationships/image" Target="../media/image262.png"/><Relationship Id="rId15" Type="http://schemas.openxmlformats.org/officeDocument/2006/relationships/image" Target="../media/image270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10" Type="http://schemas.openxmlformats.org/officeDocument/2006/relationships/image" Target="../media/image266.png"/><Relationship Id="rId19" Type="http://schemas.openxmlformats.org/officeDocument/2006/relationships/image" Target="../media/image273.png"/><Relationship Id="rId31" Type="http://schemas.openxmlformats.org/officeDocument/2006/relationships/image" Target="../media/image285.png"/><Relationship Id="rId4" Type="http://schemas.openxmlformats.org/officeDocument/2006/relationships/image" Target="../media/image261.png"/><Relationship Id="rId9" Type="http://schemas.openxmlformats.org/officeDocument/2006/relationships/image" Target="../media/image265.png"/><Relationship Id="rId14" Type="http://schemas.openxmlformats.org/officeDocument/2006/relationships/image" Target="../media/image269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8.png"/><Relationship Id="rId3" Type="http://schemas.openxmlformats.org/officeDocument/2006/relationships/image" Target="../media/image58.png"/><Relationship Id="rId21" Type="http://schemas.openxmlformats.org/officeDocument/2006/relationships/image" Target="../media/image301.png"/><Relationship Id="rId7" Type="http://schemas.openxmlformats.org/officeDocument/2006/relationships/image" Target="../media/image86.png"/><Relationship Id="rId12" Type="http://schemas.openxmlformats.org/officeDocument/2006/relationships/image" Target="../media/image293.png"/><Relationship Id="rId17" Type="http://schemas.openxmlformats.org/officeDocument/2006/relationships/image" Target="../media/image297.png"/><Relationship Id="rId2" Type="http://schemas.openxmlformats.org/officeDocument/2006/relationships/image" Target="../media/image286.png"/><Relationship Id="rId16" Type="http://schemas.openxmlformats.org/officeDocument/2006/relationships/image" Target="../media/image171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164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19" Type="http://schemas.openxmlformats.org/officeDocument/2006/relationships/image" Target="../media/image299.png"/><Relationship Id="rId4" Type="http://schemas.openxmlformats.org/officeDocument/2006/relationships/image" Target="../media/image287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153.png"/><Relationship Id="rId3" Type="http://schemas.openxmlformats.org/officeDocument/2006/relationships/image" Target="../media/image111.png"/><Relationship Id="rId7" Type="http://schemas.openxmlformats.org/officeDocument/2006/relationships/image" Target="../media/image246.png"/><Relationship Id="rId12" Type="http://schemas.openxmlformats.org/officeDocument/2006/relationships/image" Target="../media/image309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169.png"/><Relationship Id="rId15" Type="http://schemas.openxmlformats.org/officeDocument/2006/relationships/image" Target="../media/image311.png"/><Relationship Id="rId10" Type="http://schemas.openxmlformats.org/officeDocument/2006/relationships/image" Target="../media/image307.png"/><Relationship Id="rId4" Type="http://schemas.openxmlformats.org/officeDocument/2006/relationships/image" Target="../media/image303.png"/><Relationship Id="rId9" Type="http://schemas.openxmlformats.org/officeDocument/2006/relationships/image" Target="../media/image306.png"/><Relationship Id="rId1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333.png"/><Relationship Id="rId3" Type="http://schemas.openxmlformats.org/officeDocument/2006/relationships/image" Target="../media/image314.png"/><Relationship Id="rId21" Type="http://schemas.openxmlformats.org/officeDocument/2006/relationships/image" Target="../media/image329.png"/><Relationship Id="rId7" Type="http://schemas.openxmlformats.org/officeDocument/2006/relationships/image" Target="../media/image246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2.png"/><Relationship Id="rId2" Type="http://schemas.openxmlformats.org/officeDocument/2006/relationships/image" Target="../media/image313.png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11" Type="http://schemas.openxmlformats.org/officeDocument/2006/relationships/image" Target="../media/image118.png"/><Relationship Id="rId24" Type="http://schemas.openxmlformats.org/officeDocument/2006/relationships/image" Target="../media/image331.png"/><Relationship Id="rId5" Type="http://schemas.openxmlformats.org/officeDocument/2006/relationships/image" Target="../media/image244.png"/><Relationship Id="rId15" Type="http://schemas.openxmlformats.org/officeDocument/2006/relationships/image" Target="../media/image323.png"/><Relationship Id="rId23" Type="http://schemas.openxmlformats.org/officeDocument/2006/relationships/image" Target="../media/image90.png"/><Relationship Id="rId28" Type="http://schemas.openxmlformats.org/officeDocument/2006/relationships/image" Target="../media/image335.png"/><Relationship Id="rId10" Type="http://schemas.openxmlformats.org/officeDocument/2006/relationships/image" Target="../media/image319.png"/><Relationship Id="rId19" Type="http://schemas.openxmlformats.org/officeDocument/2006/relationships/image" Target="../media/image327.png"/><Relationship Id="rId4" Type="http://schemas.openxmlformats.org/officeDocument/2006/relationships/image" Target="../media/image315.png"/><Relationship Id="rId9" Type="http://schemas.openxmlformats.org/officeDocument/2006/relationships/image" Target="../media/image318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4.png"/><Relationship Id="rId18" Type="http://schemas.openxmlformats.org/officeDocument/2006/relationships/image" Target="../media/image349.png"/><Relationship Id="rId3" Type="http://schemas.openxmlformats.org/officeDocument/2006/relationships/image" Target="../media/image164.png"/><Relationship Id="rId7" Type="http://schemas.openxmlformats.org/officeDocument/2006/relationships/image" Target="../media/image86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" Type="http://schemas.openxmlformats.org/officeDocument/2006/relationships/image" Target="../media/image336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9.png"/><Relationship Id="rId11" Type="http://schemas.openxmlformats.org/officeDocument/2006/relationships/image" Target="../media/image342.png"/><Relationship Id="rId5" Type="http://schemas.openxmlformats.org/officeDocument/2006/relationships/image" Target="../media/image338.png"/><Relationship Id="rId15" Type="http://schemas.openxmlformats.org/officeDocument/2006/relationships/image" Target="../media/image346.png"/><Relationship Id="rId10" Type="http://schemas.openxmlformats.org/officeDocument/2006/relationships/image" Target="../media/image171.png"/><Relationship Id="rId19" Type="http://schemas.openxmlformats.org/officeDocument/2006/relationships/image" Target="../media/image350.png"/><Relationship Id="rId4" Type="http://schemas.openxmlformats.org/officeDocument/2006/relationships/image" Target="../media/image337.png"/><Relationship Id="rId9" Type="http://schemas.openxmlformats.org/officeDocument/2006/relationships/image" Target="../media/image341.png"/><Relationship Id="rId14" Type="http://schemas.openxmlformats.org/officeDocument/2006/relationships/image" Target="../media/image3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74.png"/><Relationship Id="rId3" Type="http://schemas.openxmlformats.org/officeDocument/2006/relationships/image" Target="../media/image58.png"/><Relationship Id="rId21" Type="http://schemas.openxmlformats.org/officeDocument/2006/relationships/image" Target="../media/image369.png"/><Relationship Id="rId34" Type="http://schemas.openxmlformats.org/officeDocument/2006/relationships/image" Target="../media/image382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3.png"/><Relationship Id="rId33" Type="http://schemas.openxmlformats.org/officeDocument/2006/relationships/image" Target="../media/image381.png"/><Relationship Id="rId2" Type="http://schemas.openxmlformats.org/officeDocument/2006/relationships/image" Target="../media/image352.png"/><Relationship Id="rId16" Type="http://schemas.openxmlformats.org/officeDocument/2006/relationships/image" Target="../media/image365.png"/><Relationship Id="rId20" Type="http://schemas.openxmlformats.org/officeDocument/2006/relationships/image" Target="../media/image368.png"/><Relationship Id="rId29" Type="http://schemas.openxmlformats.org/officeDocument/2006/relationships/image" Target="../media/image3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2.png"/><Relationship Id="rId32" Type="http://schemas.openxmlformats.org/officeDocument/2006/relationships/image" Target="../media/image380.png"/><Relationship Id="rId37" Type="http://schemas.openxmlformats.org/officeDocument/2006/relationships/image" Target="../media/image385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23" Type="http://schemas.openxmlformats.org/officeDocument/2006/relationships/image" Target="../media/image371.png"/><Relationship Id="rId28" Type="http://schemas.openxmlformats.org/officeDocument/2006/relationships/image" Target="../media/image376.png"/><Relationship Id="rId36" Type="http://schemas.openxmlformats.org/officeDocument/2006/relationships/image" Target="../media/image384.png"/><Relationship Id="rId10" Type="http://schemas.openxmlformats.org/officeDocument/2006/relationships/image" Target="../media/image359.png"/><Relationship Id="rId19" Type="http://schemas.openxmlformats.org/officeDocument/2006/relationships/image" Target="../media/image153.png"/><Relationship Id="rId31" Type="http://schemas.openxmlformats.org/officeDocument/2006/relationships/image" Target="../media/image379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0.png"/><Relationship Id="rId27" Type="http://schemas.openxmlformats.org/officeDocument/2006/relationships/image" Target="../media/image375.png"/><Relationship Id="rId30" Type="http://schemas.openxmlformats.org/officeDocument/2006/relationships/image" Target="../media/image378.png"/><Relationship Id="rId35" Type="http://schemas.openxmlformats.org/officeDocument/2006/relationships/image" Target="../media/image3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4.png"/><Relationship Id="rId18" Type="http://schemas.openxmlformats.org/officeDocument/2006/relationships/image" Target="../media/image398.png"/><Relationship Id="rId3" Type="http://schemas.openxmlformats.org/officeDocument/2006/relationships/image" Target="../media/image386.png"/><Relationship Id="rId21" Type="http://schemas.openxmlformats.org/officeDocument/2006/relationships/image" Target="../media/image401.png"/><Relationship Id="rId7" Type="http://schemas.openxmlformats.org/officeDocument/2006/relationships/image" Target="../media/image389.png"/><Relationship Id="rId12" Type="http://schemas.openxmlformats.org/officeDocument/2006/relationships/image" Target="../media/image393.png"/><Relationship Id="rId17" Type="http://schemas.openxmlformats.org/officeDocument/2006/relationships/image" Target="../media/image39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6.png"/><Relationship Id="rId20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8.png"/><Relationship Id="rId11" Type="http://schemas.openxmlformats.org/officeDocument/2006/relationships/image" Target="../media/image392.png"/><Relationship Id="rId5" Type="http://schemas.openxmlformats.org/officeDocument/2006/relationships/image" Target="../media/image387.png"/><Relationship Id="rId15" Type="http://schemas.openxmlformats.org/officeDocument/2006/relationships/image" Target="../media/image395.png"/><Relationship Id="rId10" Type="http://schemas.openxmlformats.org/officeDocument/2006/relationships/image" Target="../media/image171.png"/><Relationship Id="rId19" Type="http://schemas.openxmlformats.org/officeDocument/2006/relationships/image" Target="../media/image399.png"/><Relationship Id="rId4" Type="http://schemas.openxmlformats.org/officeDocument/2006/relationships/image" Target="../media/image314.png"/><Relationship Id="rId9" Type="http://schemas.openxmlformats.org/officeDocument/2006/relationships/image" Target="../media/image391.png"/><Relationship Id="rId14" Type="http://schemas.openxmlformats.org/officeDocument/2006/relationships/image" Target="../media/image86.png"/><Relationship Id="rId22" Type="http://schemas.openxmlformats.org/officeDocument/2006/relationships/image" Target="../media/image4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2.png"/><Relationship Id="rId3" Type="http://schemas.openxmlformats.org/officeDocument/2006/relationships/image" Target="../media/image58.png"/><Relationship Id="rId7" Type="http://schemas.openxmlformats.org/officeDocument/2006/relationships/image" Target="../media/image407.png"/><Relationship Id="rId12" Type="http://schemas.openxmlformats.org/officeDocument/2006/relationships/image" Target="../media/image411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6.png"/><Relationship Id="rId11" Type="http://schemas.openxmlformats.org/officeDocument/2006/relationships/image" Target="../media/image410.png"/><Relationship Id="rId5" Type="http://schemas.openxmlformats.org/officeDocument/2006/relationships/image" Target="../media/image405.png"/><Relationship Id="rId15" Type="http://schemas.openxmlformats.org/officeDocument/2006/relationships/image" Target="../media/image413.png"/><Relationship Id="rId10" Type="http://schemas.openxmlformats.org/officeDocument/2006/relationships/image" Target="../media/image409.png"/><Relationship Id="rId4" Type="http://schemas.openxmlformats.org/officeDocument/2006/relationships/image" Target="../media/image404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171.png"/><Relationship Id="rId7" Type="http://schemas.openxmlformats.org/officeDocument/2006/relationships/image" Target="../media/image418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7.png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429.png"/><Relationship Id="rId18" Type="http://schemas.openxmlformats.org/officeDocument/2006/relationships/image" Target="../media/image86.png"/><Relationship Id="rId26" Type="http://schemas.openxmlformats.org/officeDocument/2006/relationships/image" Target="../media/image438.png"/><Relationship Id="rId3" Type="http://schemas.openxmlformats.org/officeDocument/2006/relationships/image" Target="../media/image58.png"/><Relationship Id="rId21" Type="http://schemas.openxmlformats.org/officeDocument/2006/relationships/image" Target="../media/image434.png"/><Relationship Id="rId7" Type="http://schemas.openxmlformats.org/officeDocument/2006/relationships/image" Target="../media/image424.png"/><Relationship Id="rId12" Type="http://schemas.openxmlformats.org/officeDocument/2006/relationships/image" Target="../media/image428.png"/><Relationship Id="rId17" Type="http://schemas.openxmlformats.org/officeDocument/2006/relationships/image" Target="../media/image431.png"/><Relationship Id="rId25" Type="http://schemas.openxmlformats.org/officeDocument/2006/relationships/image" Target="../media/image437.png"/><Relationship Id="rId2" Type="http://schemas.openxmlformats.org/officeDocument/2006/relationships/image" Target="../media/image420.png"/><Relationship Id="rId16" Type="http://schemas.openxmlformats.org/officeDocument/2006/relationships/image" Target="../media/image171.png"/><Relationship Id="rId20" Type="http://schemas.openxmlformats.org/officeDocument/2006/relationships/image" Target="../media/image433.png"/><Relationship Id="rId29" Type="http://schemas.openxmlformats.org/officeDocument/2006/relationships/image" Target="../media/image3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3.png"/><Relationship Id="rId11" Type="http://schemas.openxmlformats.org/officeDocument/2006/relationships/image" Target="../media/image427.png"/><Relationship Id="rId24" Type="http://schemas.openxmlformats.org/officeDocument/2006/relationships/image" Target="../media/image436.png"/><Relationship Id="rId5" Type="http://schemas.openxmlformats.org/officeDocument/2006/relationships/image" Target="../media/image422.png"/><Relationship Id="rId15" Type="http://schemas.openxmlformats.org/officeDocument/2006/relationships/image" Target="../media/image430.png"/><Relationship Id="rId23" Type="http://schemas.openxmlformats.org/officeDocument/2006/relationships/image" Target="../media/image435.png"/><Relationship Id="rId28" Type="http://schemas.openxmlformats.org/officeDocument/2006/relationships/image" Target="../media/image440.png"/><Relationship Id="rId10" Type="http://schemas.openxmlformats.org/officeDocument/2006/relationships/image" Target="../media/image426.png"/><Relationship Id="rId19" Type="http://schemas.openxmlformats.org/officeDocument/2006/relationships/image" Target="../media/image432.png"/><Relationship Id="rId4" Type="http://schemas.openxmlformats.org/officeDocument/2006/relationships/image" Target="../media/image421.png"/><Relationship Id="rId9" Type="http://schemas.openxmlformats.org/officeDocument/2006/relationships/image" Target="../media/image425.png"/><Relationship Id="rId14" Type="http://schemas.openxmlformats.org/officeDocument/2006/relationships/image" Target="../media/image111.png"/><Relationship Id="rId22" Type="http://schemas.openxmlformats.org/officeDocument/2006/relationships/image" Target="../media/image396.png"/><Relationship Id="rId27" Type="http://schemas.openxmlformats.org/officeDocument/2006/relationships/image" Target="../media/image439.png"/><Relationship Id="rId30" Type="http://schemas.openxmlformats.org/officeDocument/2006/relationships/image" Target="../media/image4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2.png"/><Relationship Id="rId18" Type="http://schemas.openxmlformats.org/officeDocument/2006/relationships/image" Target="../media/image456.png"/><Relationship Id="rId26" Type="http://schemas.openxmlformats.org/officeDocument/2006/relationships/image" Target="../media/image463.png"/><Relationship Id="rId3" Type="http://schemas.openxmlformats.org/officeDocument/2006/relationships/image" Target="../media/image446.png"/><Relationship Id="rId21" Type="http://schemas.openxmlformats.org/officeDocument/2006/relationships/image" Target="../media/image459.png"/><Relationship Id="rId34" Type="http://schemas.openxmlformats.org/officeDocument/2006/relationships/image" Target="../media/image470.png"/><Relationship Id="rId7" Type="http://schemas.openxmlformats.org/officeDocument/2006/relationships/image" Target="../media/image244.png"/><Relationship Id="rId12" Type="http://schemas.openxmlformats.org/officeDocument/2006/relationships/image" Target="../media/image451.png"/><Relationship Id="rId17" Type="http://schemas.openxmlformats.org/officeDocument/2006/relationships/image" Target="../media/image126.png"/><Relationship Id="rId25" Type="http://schemas.openxmlformats.org/officeDocument/2006/relationships/image" Target="../media/image86.png"/><Relationship Id="rId33" Type="http://schemas.openxmlformats.org/officeDocument/2006/relationships/image" Target="../media/image469.png"/><Relationship Id="rId2" Type="http://schemas.openxmlformats.org/officeDocument/2006/relationships/image" Target="../media/image445.png"/><Relationship Id="rId16" Type="http://schemas.openxmlformats.org/officeDocument/2006/relationships/image" Target="../media/image455.png"/><Relationship Id="rId20" Type="http://schemas.openxmlformats.org/officeDocument/2006/relationships/image" Target="../media/image458.png"/><Relationship Id="rId29" Type="http://schemas.openxmlformats.org/officeDocument/2006/relationships/image" Target="../media/image4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8.png"/><Relationship Id="rId11" Type="http://schemas.openxmlformats.org/officeDocument/2006/relationships/image" Target="../media/image153.png"/><Relationship Id="rId24" Type="http://schemas.openxmlformats.org/officeDocument/2006/relationships/image" Target="../media/image462.png"/><Relationship Id="rId32" Type="http://schemas.openxmlformats.org/officeDocument/2006/relationships/image" Target="../media/image468.png"/><Relationship Id="rId5" Type="http://schemas.openxmlformats.org/officeDocument/2006/relationships/image" Target="../media/image229.png"/><Relationship Id="rId15" Type="http://schemas.openxmlformats.org/officeDocument/2006/relationships/image" Target="../media/image454.png"/><Relationship Id="rId23" Type="http://schemas.openxmlformats.org/officeDocument/2006/relationships/image" Target="../media/image461.png"/><Relationship Id="rId28" Type="http://schemas.openxmlformats.org/officeDocument/2006/relationships/image" Target="../media/image464.png"/><Relationship Id="rId10" Type="http://schemas.openxmlformats.org/officeDocument/2006/relationships/image" Target="../media/image450.png"/><Relationship Id="rId19" Type="http://schemas.openxmlformats.org/officeDocument/2006/relationships/image" Target="../media/image457.png"/><Relationship Id="rId31" Type="http://schemas.openxmlformats.org/officeDocument/2006/relationships/image" Target="../media/image467.png"/><Relationship Id="rId4" Type="http://schemas.openxmlformats.org/officeDocument/2006/relationships/image" Target="../media/image447.png"/><Relationship Id="rId9" Type="http://schemas.openxmlformats.org/officeDocument/2006/relationships/image" Target="../media/image306.png"/><Relationship Id="rId14" Type="http://schemas.openxmlformats.org/officeDocument/2006/relationships/image" Target="../media/image453.png"/><Relationship Id="rId22" Type="http://schemas.openxmlformats.org/officeDocument/2006/relationships/image" Target="../media/image460.png"/><Relationship Id="rId27" Type="http://schemas.openxmlformats.org/officeDocument/2006/relationships/image" Target="../media/image90.png"/><Relationship Id="rId30" Type="http://schemas.openxmlformats.org/officeDocument/2006/relationships/image" Target="../media/image466.png"/><Relationship Id="rId35" Type="http://schemas.openxmlformats.org/officeDocument/2006/relationships/image" Target="../media/image4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480.png"/><Relationship Id="rId18" Type="http://schemas.openxmlformats.org/officeDocument/2006/relationships/image" Target="../media/image484.png"/><Relationship Id="rId3" Type="http://schemas.openxmlformats.org/officeDocument/2006/relationships/image" Target="../media/image58.png"/><Relationship Id="rId21" Type="http://schemas.openxmlformats.org/officeDocument/2006/relationships/image" Target="../media/image487.png"/><Relationship Id="rId7" Type="http://schemas.openxmlformats.org/officeDocument/2006/relationships/image" Target="../media/image475.png"/><Relationship Id="rId12" Type="http://schemas.openxmlformats.org/officeDocument/2006/relationships/image" Target="../media/image479.png"/><Relationship Id="rId17" Type="http://schemas.openxmlformats.org/officeDocument/2006/relationships/image" Target="../media/image483.png"/><Relationship Id="rId25" Type="http://schemas.openxmlformats.org/officeDocument/2006/relationships/image" Target="../media/image491.png"/><Relationship Id="rId2" Type="http://schemas.openxmlformats.org/officeDocument/2006/relationships/image" Target="../media/image472.png"/><Relationship Id="rId16" Type="http://schemas.openxmlformats.org/officeDocument/2006/relationships/image" Target="../media/image482.png"/><Relationship Id="rId20" Type="http://schemas.openxmlformats.org/officeDocument/2006/relationships/image" Target="../media/image4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478.png"/><Relationship Id="rId24" Type="http://schemas.openxmlformats.org/officeDocument/2006/relationships/image" Target="../media/image490.png"/><Relationship Id="rId5" Type="http://schemas.openxmlformats.org/officeDocument/2006/relationships/image" Target="../media/image474.png"/><Relationship Id="rId15" Type="http://schemas.openxmlformats.org/officeDocument/2006/relationships/image" Target="../media/image481.png"/><Relationship Id="rId23" Type="http://schemas.openxmlformats.org/officeDocument/2006/relationships/image" Target="../media/image489.png"/><Relationship Id="rId10" Type="http://schemas.openxmlformats.org/officeDocument/2006/relationships/image" Target="../media/image477.png"/><Relationship Id="rId19" Type="http://schemas.openxmlformats.org/officeDocument/2006/relationships/image" Target="../media/image485.png"/><Relationship Id="rId4" Type="http://schemas.openxmlformats.org/officeDocument/2006/relationships/image" Target="../media/image473.png"/><Relationship Id="rId9" Type="http://schemas.openxmlformats.org/officeDocument/2006/relationships/image" Target="../media/image476.png"/><Relationship Id="rId14" Type="http://schemas.openxmlformats.org/officeDocument/2006/relationships/image" Target="../media/image90.png"/><Relationship Id="rId22" Type="http://schemas.openxmlformats.org/officeDocument/2006/relationships/image" Target="../media/image4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0.png"/><Relationship Id="rId3" Type="http://schemas.openxmlformats.org/officeDocument/2006/relationships/image" Target="../media/image390.png"/><Relationship Id="rId7" Type="http://schemas.openxmlformats.org/officeDocument/2006/relationships/image" Target="../media/image495.png"/><Relationship Id="rId12" Type="http://schemas.openxmlformats.org/officeDocument/2006/relationships/image" Target="../media/image86.pn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5" Type="http://schemas.openxmlformats.org/officeDocument/2006/relationships/image" Target="../media/image62.png"/><Relationship Id="rId15" Type="http://schemas.openxmlformats.org/officeDocument/2006/relationships/image" Target="../media/image502.png"/><Relationship Id="rId10" Type="http://schemas.openxmlformats.org/officeDocument/2006/relationships/image" Target="../media/image498.png"/><Relationship Id="rId4" Type="http://schemas.openxmlformats.org/officeDocument/2006/relationships/image" Target="../media/image493.png"/><Relationship Id="rId9" Type="http://schemas.openxmlformats.org/officeDocument/2006/relationships/image" Target="../media/image497.png"/><Relationship Id="rId14" Type="http://schemas.openxmlformats.org/officeDocument/2006/relationships/image" Target="../media/image5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0.png"/><Relationship Id="rId18" Type="http://schemas.openxmlformats.org/officeDocument/2006/relationships/image" Target="../media/image515.png"/><Relationship Id="rId26" Type="http://schemas.openxmlformats.org/officeDocument/2006/relationships/image" Target="../media/image281.png"/><Relationship Id="rId3" Type="http://schemas.openxmlformats.org/officeDocument/2006/relationships/image" Target="../media/image229.png"/><Relationship Id="rId21" Type="http://schemas.openxmlformats.org/officeDocument/2006/relationships/image" Target="../media/image518.png"/><Relationship Id="rId7" Type="http://schemas.openxmlformats.org/officeDocument/2006/relationships/image" Target="../media/image86.png"/><Relationship Id="rId12" Type="http://schemas.openxmlformats.org/officeDocument/2006/relationships/image" Target="../media/image25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2" Type="http://schemas.openxmlformats.org/officeDocument/2006/relationships/image" Target="../media/image503.png"/><Relationship Id="rId16" Type="http://schemas.openxmlformats.org/officeDocument/2006/relationships/image" Target="../media/image513.png"/><Relationship Id="rId20" Type="http://schemas.openxmlformats.org/officeDocument/2006/relationships/image" Target="../media/image5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6.png"/><Relationship Id="rId11" Type="http://schemas.openxmlformats.org/officeDocument/2006/relationships/image" Target="../media/image509.png"/><Relationship Id="rId24" Type="http://schemas.openxmlformats.org/officeDocument/2006/relationships/image" Target="../media/image521.png"/><Relationship Id="rId5" Type="http://schemas.openxmlformats.org/officeDocument/2006/relationships/image" Target="../media/image505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4.png"/><Relationship Id="rId10" Type="http://schemas.openxmlformats.org/officeDocument/2006/relationships/image" Target="../media/image118.png"/><Relationship Id="rId19" Type="http://schemas.openxmlformats.org/officeDocument/2006/relationships/image" Target="../media/image516.png"/><Relationship Id="rId4" Type="http://schemas.openxmlformats.org/officeDocument/2006/relationships/image" Target="../media/image504.png"/><Relationship Id="rId9" Type="http://schemas.openxmlformats.org/officeDocument/2006/relationships/image" Target="../media/image508.png"/><Relationship Id="rId14" Type="http://schemas.openxmlformats.org/officeDocument/2006/relationships/image" Target="../media/image511.png"/><Relationship Id="rId22" Type="http://schemas.openxmlformats.org/officeDocument/2006/relationships/image" Target="../media/image519.png"/><Relationship Id="rId27" Type="http://schemas.openxmlformats.org/officeDocument/2006/relationships/image" Target="../media/image5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526.png"/><Relationship Id="rId7" Type="http://schemas.openxmlformats.org/officeDocument/2006/relationships/image" Target="../media/image530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5" Type="http://schemas.openxmlformats.org/officeDocument/2006/relationships/image" Target="../media/image528.png"/><Relationship Id="rId10" Type="http://schemas.openxmlformats.org/officeDocument/2006/relationships/image" Target="../media/image533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6.png"/><Relationship Id="rId7" Type="http://schemas.openxmlformats.org/officeDocument/2006/relationships/image" Target="../media/image539.png"/><Relationship Id="rId12" Type="http://schemas.openxmlformats.org/officeDocument/2006/relationships/image" Target="../media/image542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8.png"/><Relationship Id="rId11" Type="http://schemas.openxmlformats.org/officeDocument/2006/relationships/image" Target="../media/image248.png"/><Relationship Id="rId5" Type="http://schemas.openxmlformats.org/officeDocument/2006/relationships/image" Target="../media/image58.png"/><Relationship Id="rId10" Type="http://schemas.openxmlformats.org/officeDocument/2006/relationships/image" Target="../media/image541.png"/><Relationship Id="rId4" Type="http://schemas.openxmlformats.org/officeDocument/2006/relationships/image" Target="../media/image537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2.png"/><Relationship Id="rId18" Type="http://schemas.openxmlformats.org/officeDocument/2006/relationships/image" Target="../media/image556.png"/><Relationship Id="rId3" Type="http://schemas.openxmlformats.org/officeDocument/2006/relationships/image" Target="../media/image58.png"/><Relationship Id="rId21" Type="http://schemas.openxmlformats.org/officeDocument/2006/relationships/image" Target="../media/image559.png"/><Relationship Id="rId7" Type="http://schemas.openxmlformats.org/officeDocument/2006/relationships/image" Target="../media/image86.png"/><Relationship Id="rId12" Type="http://schemas.openxmlformats.org/officeDocument/2006/relationships/image" Target="../media/image551.png"/><Relationship Id="rId17" Type="http://schemas.openxmlformats.org/officeDocument/2006/relationships/image" Target="../media/image90.png"/><Relationship Id="rId2" Type="http://schemas.openxmlformats.org/officeDocument/2006/relationships/image" Target="../media/image543.png"/><Relationship Id="rId16" Type="http://schemas.openxmlformats.org/officeDocument/2006/relationships/image" Target="../media/image555.png"/><Relationship Id="rId20" Type="http://schemas.openxmlformats.org/officeDocument/2006/relationships/image" Target="../media/image5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6.png"/><Relationship Id="rId11" Type="http://schemas.openxmlformats.org/officeDocument/2006/relationships/image" Target="../media/image550.png"/><Relationship Id="rId24" Type="http://schemas.openxmlformats.org/officeDocument/2006/relationships/image" Target="../media/image562.png"/><Relationship Id="rId5" Type="http://schemas.openxmlformats.org/officeDocument/2006/relationships/image" Target="../media/image545.png"/><Relationship Id="rId15" Type="http://schemas.openxmlformats.org/officeDocument/2006/relationships/image" Target="../media/image554.png"/><Relationship Id="rId23" Type="http://schemas.openxmlformats.org/officeDocument/2006/relationships/image" Target="../media/image561.png"/><Relationship Id="rId10" Type="http://schemas.openxmlformats.org/officeDocument/2006/relationships/image" Target="../media/image549.png"/><Relationship Id="rId19" Type="http://schemas.openxmlformats.org/officeDocument/2006/relationships/image" Target="../media/image557.png"/><Relationship Id="rId4" Type="http://schemas.openxmlformats.org/officeDocument/2006/relationships/image" Target="../media/image544.png"/><Relationship Id="rId9" Type="http://schemas.openxmlformats.org/officeDocument/2006/relationships/image" Target="../media/image548.png"/><Relationship Id="rId14" Type="http://schemas.openxmlformats.org/officeDocument/2006/relationships/image" Target="../media/image553.png"/><Relationship Id="rId22" Type="http://schemas.openxmlformats.org/officeDocument/2006/relationships/image" Target="../media/image5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3" Type="http://schemas.openxmlformats.org/officeDocument/2006/relationships/image" Target="../media/image564.png"/><Relationship Id="rId21" Type="http://schemas.openxmlformats.org/officeDocument/2006/relationships/image" Target="../media/image582.png"/><Relationship Id="rId7" Type="http://schemas.openxmlformats.org/officeDocument/2006/relationships/image" Target="../media/image568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" Type="http://schemas.openxmlformats.org/officeDocument/2006/relationships/image" Target="../media/image563.png"/><Relationship Id="rId16" Type="http://schemas.openxmlformats.org/officeDocument/2006/relationships/image" Target="../media/image577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7.png"/><Relationship Id="rId11" Type="http://schemas.openxmlformats.org/officeDocument/2006/relationships/image" Target="../media/image572.png"/><Relationship Id="rId5" Type="http://schemas.openxmlformats.org/officeDocument/2006/relationships/image" Target="../media/image566.png"/><Relationship Id="rId15" Type="http://schemas.openxmlformats.org/officeDocument/2006/relationships/image" Target="../media/image576.png"/><Relationship Id="rId10" Type="http://schemas.openxmlformats.org/officeDocument/2006/relationships/image" Target="../media/image571.png"/><Relationship Id="rId19" Type="http://schemas.openxmlformats.org/officeDocument/2006/relationships/image" Target="../media/image580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Relationship Id="rId14" Type="http://schemas.openxmlformats.org/officeDocument/2006/relationships/image" Target="../media/image575.png"/><Relationship Id="rId22" Type="http://schemas.openxmlformats.org/officeDocument/2006/relationships/image" Target="../media/image5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595.png"/><Relationship Id="rId18" Type="http://schemas.openxmlformats.org/officeDocument/2006/relationships/image" Target="../media/image600.png"/><Relationship Id="rId26" Type="http://schemas.openxmlformats.org/officeDocument/2006/relationships/image" Target="../media/image607.png"/><Relationship Id="rId3" Type="http://schemas.openxmlformats.org/officeDocument/2006/relationships/image" Target="../media/image585.png"/><Relationship Id="rId21" Type="http://schemas.openxmlformats.org/officeDocument/2006/relationships/image" Target="../media/image567.png"/><Relationship Id="rId34" Type="http://schemas.openxmlformats.org/officeDocument/2006/relationships/image" Target="../media/image612.png"/><Relationship Id="rId7" Type="http://schemas.openxmlformats.org/officeDocument/2006/relationships/image" Target="../media/image589.png"/><Relationship Id="rId12" Type="http://schemas.openxmlformats.org/officeDocument/2006/relationships/image" Target="../media/image594.png"/><Relationship Id="rId17" Type="http://schemas.openxmlformats.org/officeDocument/2006/relationships/image" Target="../media/image599.png"/><Relationship Id="rId25" Type="http://schemas.openxmlformats.org/officeDocument/2006/relationships/image" Target="../media/image606.png"/><Relationship Id="rId33" Type="http://schemas.openxmlformats.org/officeDocument/2006/relationships/image" Target="../media/image153.png"/><Relationship Id="rId2" Type="http://schemas.openxmlformats.org/officeDocument/2006/relationships/image" Target="../media/image584.png"/><Relationship Id="rId16" Type="http://schemas.openxmlformats.org/officeDocument/2006/relationships/image" Target="../media/image598.png"/><Relationship Id="rId20" Type="http://schemas.openxmlformats.org/officeDocument/2006/relationships/image" Target="../media/image602.png"/><Relationship Id="rId29" Type="http://schemas.openxmlformats.org/officeDocument/2006/relationships/image" Target="../media/image2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8.png"/><Relationship Id="rId11" Type="http://schemas.openxmlformats.org/officeDocument/2006/relationships/image" Target="../media/image593.png"/><Relationship Id="rId24" Type="http://schemas.openxmlformats.org/officeDocument/2006/relationships/image" Target="../media/image605.png"/><Relationship Id="rId32" Type="http://schemas.openxmlformats.org/officeDocument/2006/relationships/image" Target="../media/image611.png"/><Relationship Id="rId5" Type="http://schemas.openxmlformats.org/officeDocument/2006/relationships/image" Target="../media/image587.png"/><Relationship Id="rId15" Type="http://schemas.openxmlformats.org/officeDocument/2006/relationships/image" Target="../media/image597.png"/><Relationship Id="rId23" Type="http://schemas.openxmlformats.org/officeDocument/2006/relationships/image" Target="../media/image604.png"/><Relationship Id="rId28" Type="http://schemas.openxmlformats.org/officeDocument/2006/relationships/image" Target="../media/image608.png"/><Relationship Id="rId10" Type="http://schemas.openxmlformats.org/officeDocument/2006/relationships/image" Target="../media/image592.png"/><Relationship Id="rId19" Type="http://schemas.openxmlformats.org/officeDocument/2006/relationships/image" Target="../media/image601.png"/><Relationship Id="rId31" Type="http://schemas.openxmlformats.org/officeDocument/2006/relationships/image" Target="../media/image610.png"/><Relationship Id="rId4" Type="http://schemas.openxmlformats.org/officeDocument/2006/relationships/image" Target="../media/image586.png"/><Relationship Id="rId9" Type="http://schemas.openxmlformats.org/officeDocument/2006/relationships/image" Target="../media/image591.png"/><Relationship Id="rId14" Type="http://schemas.openxmlformats.org/officeDocument/2006/relationships/image" Target="../media/image596.png"/><Relationship Id="rId22" Type="http://schemas.openxmlformats.org/officeDocument/2006/relationships/image" Target="../media/image603.png"/><Relationship Id="rId27" Type="http://schemas.openxmlformats.org/officeDocument/2006/relationships/image" Target="../media/image283.png"/><Relationship Id="rId30" Type="http://schemas.openxmlformats.org/officeDocument/2006/relationships/image" Target="../media/image609.png"/><Relationship Id="rId35" Type="http://schemas.openxmlformats.org/officeDocument/2006/relationships/image" Target="../media/image6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1145" y="643247"/>
            <a:ext cx="1007110" cy="194310"/>
          </a:xfrm>
          <a:custGeom>
            <a:avLst/>
            <a:gdLst/>
            <a:ahLst/>
            <a:cxnLst/>
            <a:rect l="l" t="t" r="r" b="b"/>
            <a:pathLst>
              <a:path w="1007110" h="194309">
                <a:moveTo>
                  <a:pt x="44202" y="13216"/>
                </a:moveTo>
                <a:lnTo>
                  <a:pt x="0" y="13216"/>
                </a:lnTo>
                <a:lnTo>
                  <a:pt x="0" y="191215"/>
                </a:lnTo>
                <a:lnTo>
                  <a:pt x="29169" y="191215"/>
                </a:lnTo>
                <a:lnTo>
                  <a:pt x="29169" y="66968"/>
                </a:lnTo>
                <a:lnTo>
                  <a:pt x="28383" y="58156"/>
                </a:lnTo>
                <a:lnTo>
                  <a:pt x="28304" y="49344"/>
                </a:lnTo>
                <a:lnTo>
                  <a:pt x="27410" y="45820"/>
                </a:lnTo>
                <a:lnTo>
                  <a:pt x="57071" y="45820"/>
                </a:lnTo>
                <a:lnTo>
                  <a:pt x="44202" y="13216"/>
                </a:lnTo>
                <a:close/>
              </a:path>
              <a:path w="1007110" h="194309">
                <a:moveTo>
                  <a:pt x="57071" y="45820"/>
                </a:moveTo>
                <a:lnTo>
                  <a:pt x="28304" y="45820"/>
                </a:lnTo>
                <a:lnTo>
                  <a:pt x="30064" y="52871"/>
                </a:lnTo>
                <a:lnTo>
                  <a:pt x="31824" y="58156"/>
                </a:lnTo>
                <a:lnTo>
                  <a:pt x="32719" y="61680"/>
                </a:lnTo>
                <a:lnTo>
                  <a:pt x="85749" y="191216"/>
                </a:lnTo>
                <a:lnTo>
                  <a:pt x="106061" y="191216"/>
                </a:lnTo>
                <a:lnTo>
                  <a:pt x="123500" y="148039"/>
                </a:lnTo>
                <a:lnTo>
                  <a:pt x="96337" y="148039"/>
                </a:lnTo>
                <a:lnTo>
                  <a:pt x="95443" y="142751"/>
                </a:lnTo>
                <a:lnTo>
                  <a:pt x="92818" y="134820"/>
                </a:lnTo>
                <a:lnTo>
                  <a:pt x="88374" y="125127"/>
                </a:lnTo>
                <a:lnTo>
                  <a:pt x="57071" y="45820"/>
                </a:lnTo>
                <a:close/>
              </a:path>
              <a:path w="1007110" h="194309">
                <a:moveTo>
                  <a:pt x="192675" y="45820"/>
                </a:moveTo>
                <a:lnTo>
                  <a:pt x="163505" y="45820"/>
                </a:lnTo>
                <a:lnTo>
                  <a:pt x="162988" y="55376"/>
                </a:lnTo>
                <a:lnTo>
                  <a:pt x="162722" y="64104"/>
                </a:lnTo>
                <a:lnTo>
                  <a:pt x="162611" y="191216"/>
                </a:lnTo>
                <a:lnTo>
                  <a:pt x="192675" y="191216"/>
                </a:lnTo>
                <a:lnTo>
                  <a:pt x="192675" y="45820"/>
                </a:lnTo>
                <a:close/>
              </a:path>
              <a:path w="1007110" h="194309">
                <a:moveTo>
                  <a:pt x="192675" y="13216"/>
                </a:moveTo>
                <a:lnTo>
                  <a:pt x="151128" y="13216"/>
                </a:lnTo>
                <a:lnTo>
                  <a:pt x="105166" y="125127"/>
                </a:lnTo>
                <a:lnTo>
                  <a:pt x="97232" y="148039"/>
                </a:lnTo>
                <a:lnTo>
                  <a:pt x="123500" y="148039"/>
                </a:lnTo>
                <a:lnTo>
                  <a:pt x="159091" y="59919"/>
                </a:lnTo>
                <a:lnTo>
                  <a:pt x="160851" y="57275"/>
                </a:lnTo>
                <a:lnTo>
                  <a:pt x="161746" y="51107"/>
                </a:lnTo>
                <a:lnTo>
                  <a:pt x="163505" y="45820"/>
                </a:lnTo>
                <a:lnTo>
                  <a:pt x="192675" y="45820"/>
                </a:lnTo>
                <a:lnTo>
                  <a:pt x="192675" y="13216"/>
                </a:lnTo>
                <a:close/>
              </a:path>
              <a:path w="1007110" h="194309">
                <a:moveTo>
                  <a:pt x="251880" y="63444"/>
                </a:moveTo>
                <a:lnTo>
                  <a:pt x="221815" y="63444"/>
                </a:lnTo>
                <a:lnTo>
                  <a:pt x="221815" y="191216"/>
                </a:lnTo>
                <a:lnTo>
                  <a:pt x="251880" y="191216"/>
                </a:lnTo>
                <a:lnTo>
                  <a:pt x="251880" y="63444"/>
                </a:lnTo>
                <a:close/>
              </a:path>
              <a:path w="1007110" h="194309">
                <a:moveTo>
                  <a:pt x="242156" y="9691"/>
                </a:moveTo>
                <a:lnTo>
                  <a:pt x="232433" y="9691"/>
                </a:lnTo>
                <a:lnTo>
                  <a:pt x="228019" y="11455"/>
                </a:lnTo>
                <a:lnTo>
                  <a:pt x="224470" y="14979"/>
                </a:lnTo>
                <a:lnTo>
                  <a:pt x="220950" y="17623"/>
                </a:lnTo>
                <a:lnTo>
                  <a:pt x="219190" y="22028"/>
                </a:lnTo>
                <a:lnTo>
                  <a:pt x="219190" y="31720"/>
                </a:lnTo>
                <a:lnTo>
                  <a:pt x="220950" y="36127"/>
                </a:lnTo>
                <a:lnTo>
                  <a:pt x="224470" y="39652"/>
                </a:lnTo>
                <a:lnTo>
                  <a:pt x="228019" y="42295"/>
                </a:lnTo>
                <a:lnTo>
                  <a:pt x="232433" y="44059"/>
                </a:lnTo>
                <a:lnTo>
                  <a:pt x="242156" y="44059"/>
                </a:lnTo>
                <a:lnTo>
                  <a:pt x="246571" y="42295"/>
                </a:lnTo>
                <a:lnTo>
                  <a:pt x="250120" y="39652"/>
                </a:lnTo>
                <a:lnTo>
                  <a:pt x="253639" y="36127"/>
                </a:lnTo>
                <a:lnTo>
                  <a:pt x="255399" y="31720"/>
                </a:lnTo>
                <a:lnTo>
                  <a:pt x="255399" y="22028"/>
                </a:lnTo>
                <a:lnTo>
                  <a:pt x="253639" y="18503"/>
                </a:lnTo>
                <a:lnTo>
                  <a:pt x="246571" y="11455"/>
                </a:lnTo>
                <a:lnTo>
                  <a:pt x="242156" y="9691"/>
                </a:lnTo>
                <a:close/>
              </a:path>
              <a:path w="1007110" h="194309">
                <a:moveTo>
                  <a:pt x="352632" y="60800"/>
                </a:moveTo>
                <a:lnTo>
                  <a:pt x="313172" y="65633"/>
                </a:lnTo>
                <a:lnTo>
                  <a:pt x="281049" y="94284"/>
                </a:lnTo>
                <a:lnTo>
                  <a:pt x="273086" y="130415"/>
                </a:lnTo>
                <a:lnTo>
                  <a:pt x="273584" y="139350"/>
                </a:lnTo>
                <a:lnTo>
                  <a:pt x="290419" y="176125"/>
                </a:lnTo>
                <a:lnTo>
                  <a:pt x="326873" y="193364"/>
                </a:lnTo>
                <a:lnTo>
                  <a:pt x="335840" y="193860"/>
                </a:lnTo>
                <a:lnTo>
                  <a:pt x="346099" y="193364"/>
                </a:lnTo>
                <a:lnTo>
                  <a:pt x="355614" y="191877"/>
                </a:lnTo>
                <a:lnTo>
                  <a:pt x="364302" y="189398"/>
                </a:lnTo>
                <a:lnTo>
                  <a:pt x="372078" y="185928"/>
                </a:lnTo>
                <a:lnTo>
                  <a:pt x="372943" y="185048"/>
                </a:lnTo>
                <a:lnTo>
                  <a:pt x="372943" y="169187"/>
                </a:lnTo>
                <a:lnTo>
                  <a:pt x="342014" y="169187"/>
                </a:lnTo>
                <a:lnTo>
                  <a:pt x="333745" y="168526"/>
                </a:lnTo>
                <a:lnTo>
                  <a:pt x="304666" y="137050"/>
                </a:lnTo>
                <a:lnTo>
                  <a:pt x="304015" y="127771"/>
                </a:lnTo>
                <a:lnTo>
                  <a:pt x="304680" y="118863"/>
                </a:lnTo>
                <a:lnTo>
                  <a:pt x="334640" y="86147"/>
                </a:lnTo>
                <a:lnTo>
                  <a:pt x="342908" y="85472"/>
                </a:lnTo>
                <a:lnTo>
                  <a:pt x="372943" y="85472"/>
                </a:lnTo>
                <a:lnTo>
                  <a:pt x="372943" y="66968"/>
                </a:lnTo>
                <a:lnTo>
                  <a:pt x="372078" y="66968"/>
                </a:lnTo>
                <a:lnTo>
                  <a:pt x="368529" y="65207"/>
                </a:lnTo>
                <a:lnTo>
                  <a:pt x="364115" y="63444"/>
                </a:lnTo>
                <a:lnTo>
                  <a:pt x="357911" y="62563"/>
                </a:lnTo>
                <a:lnTo>
                  <a:pt x="352632" y="60800"/>
                </a:lnTo>
                <a:close/>
              </a:path>
              <a:path w="1007110" h="194309">
                <a:moveTo>
                  <a:pt x="372943" y="157731"/>
                </a:moveTo>
                <a:lnTo>
                  <a:pt x="371183" y="158612"/>
                </a:lnTo>
                <a:lnTo>
                  <a:pt x="366769" y="162136"/>
                </a:lnTo>
                <a:lnTo>
                  <a:pt x="362355" y="164780"/>
                </a:lnTo>
                <a:lnTo>
                  <a:pt x="351737" y="168304"/>
                </a:lnTo>
                <a:lnTo>
                  <a:pt x="346428" y="169187"/>
                </a:lnTo>
                <a:lnTo>
                  <a:pt x="372943" y="169187"/>
                </a:lnTo>
                <a:lnTo>
                  <a:pt x="372943" y="157731"/>
                </a:lnTo>
                <a:close/>
              </a:path>
              <a:path w="1007110" h="194309">
                <a:moveTo>
                  <a:pt x="372943" y="85472"/>
                </a:moveTo>
                <a:lnTo>
                  <a:pt x="342908" y="85472"/>
                </a:lnTo>
                <a:lnTo>
                  <a:pt x="350187" y="86120"/>
                </a:lnTo>
                <a:lnTo>
                  <a:pt x="357382" y="88007"/>
                </a:lnTo>
                <a:lnTo>
                  <a:pt x="364408" y="91050"/>
                </a:lnTo>
                <a:lnTo>
                  <a:pt x="371183" y="95167"/>
                </a:lnTo>
                <a:lnTo>
                  <a:pt x="372943" y="96048"/>
                </a:lnTo>
                <a:lnTo>
                  <a:pt x="372943" y="85472"/>
                </a:lnTo>
                <a:close/>
              </a:path>
              <a:path w="1007110" h="194309">
                <a:moveTo>
                  <a:pt x="425079" y="63444"/>
                </a:moveTo>
                <a:lnTo>
                  <a:pt x="395044" y="63444"/>
                </a:lnTo>
                <a:lnTo>
                  <a:pt x="395044" y="191216"/>
                </a:lnTo>
                <a:lnTo>
                  <a:pt x="425079" y="191216"/>
                </a:lnTo>
                <a:lnTo>
                  <a:pt x="425079" y="126008"/>
                </a:lnTo>
                <a:lnTo>
                  <a:pt x="425577" y="117898"/>
                </a:lnTo>
                <a:lnTo>
                  <a:pt x="444525" y="88116"/>
                </a:lnTo>
                <a:lnTo>
                  <a:pt x="469281" y="88116"/>
                </a:lnTo>
                <a:lnTo>
                  <a:pt x="469281" y="85472"/>
                </a:lnTo>
                <a:lnTo>
                  <a:pt x="425079" y="85472"/>
                </a:lnTo>
                <a:lnTo>
                  <a:pt x="425079" y="63444"/>
                </a:lnTo>
                <a:close/>
              </a:path>
              <a:path w="1007110" h="194309">
                <a:moveTo>
                  <a:pt x="469281" y="88116"/>
                </a:moveTo>
                <a:lnTo>
                  <a:pt x="455144" y="88116"/>
                </a:lnTo>
                <a:lnTo>
                  <a:pt x="457798" y="88999"/>
                </a:lnTo>
                <a:lnTo>
                  <a:pt x="464867" y="90760"/>
                </a:lnTo>
                <a:lnTo>
                  <a:pt x="468386" y="92523"/>
                </a:lnTo>
                <a:lnTo>
                  <a:pt x="469281" y="93404"/>
                </a:lnTo>
                <a:lnTo>
                  <a:pt x="469281" y="88116"/>
                </a:lnTo>
                <a:close/>
              </a:path>
              <a:path w="1007110" h="194309">
                <a:moveTo>
                  <a:pt x="466627" y="61680"/>
                </a:moveTo>
                <a:lnTo>
                  <a:pt x="449835" y="61680"/>
                </a:lnTo>
                <a:lnTo>
                  <a:pt x="442766" y="63444"/>
                </a:lnTo>
                <a:lnTo>
                  <a:pt x="437457" y="68731"/>
                </a:lnTo>
                <a:lnTo>
                  <a:pt x="432148" y="73136"/>
                </a:lnTo>
                <a:lnTo>
                  <a:pt x="428628" y="78424"/>
                </a:lnTo>
                <a:lnTo>
                  <a:pt x="425974" y="85472"/>
                </a:lnTo>
                <a:lnTo>
                  <a:pt x="469281" y="85472"/>
                </a:lnTo>
                <a:lnTo>
                  <a:pt x="469281" y="63444"/>
                </a:lnTo>
                <a:lnTo>
                  <a:pt x="466627" y="61680"/>
                </a:lnTo>
                <a:close/>
              </a:path>
              <a:path w="1007110" h="194309">
                <a:moveTo>
                  <a:pt x="539104" y="60800"/>
                </a:moveTo>
                <a:lnTo>
                  <a:pt x="498822" y="70837"/>
                </a:lnTo>
                <a:lnTo>
                  <a:pt x="472185" y="113616"/>
                </a:lnTo>
                <a:lnTo>
                  <a:pt x="471041" y="128652"/>
                </a:lnTo>
                <a:lnTo>
                  <a:pt x="472185" y="143026"/>
                </a:lnTo>
                <a:lnTo>
                  <a:pt x="498154" y="183822"/>
                </a:lnTo>
                <a:lnTo>
                  <a:pt x="535554" y="193860"/>
                </a:lnTo>
                <a:lnTo>
                  <a:pt x="550101" y="192703"/>
                </a:lnTo>
                <a:lnTo>
                  <a:pt x="563162" y="189234"/>
                </a:lnTo>
                <a:lnTo>
                  <a:pt x="574574" y="183451"/>
                </a:lnTo>
                <a:lnTo>
                  <a:pt x="584171" y="175355"/>
                </a:lnTo>
                <a:lnTo>
                  <a:pt x="589140" y="169187"/>
                </a:lnTo>
                <a:lnTo>
                  <a:pt x="537314" y="169187"/>
                </a:lnTo>
                <a:lnTo>
                  <a:pt x="529712" y="168526"/>
                </a:lnTo>
                <a:lnTo>
                  <a:pt x="502621" y="137175"/>
                </a:lnTo>
                <a:lnTo>
                  <a:pt x="502031" y="128652"/>
                </a:lnTo>
                <a:lnTo>
                  <a:pt x="502092" y="126008"/>
                </a:lnTo>
                <a:lnTo>
                  <a:pt x="522848" y="88117"/>
                </a:lnTo>
                <a:lnTo>
                  <a:pt x="537314" y="85472"/>
                </a:lnTo>
                <a:lnTo>
                  <a:pt x="591237" y="85472"/>
                </a:lnTo>
                <a:lnTo>
                  <a:pt x="585930" y="78424"/>
                </a:lnTo>
                <a:lnTo>
                  <a:pt x="576500" y="70466"/>
                </a:lnTo>
                <a:lnTo>
                  <a:pt x="565492" y="64986"/>
                </a:lnTo>
                <a:lnTo>
                  <a:pt x="552997" y="61819"/>
                </a:lnTo>
                <a:lnTo>
                  <a:pt x="539104" y="60800"/>
                </a:lnTo>
                <a:close/>
              </a:path>
              <a:path w="1007110" h="194309">
                <a:moveTo>
                  <a:pt x="591237" y="85472"/>
                </a:moveTo>
                <a:lnTo>
                  <a:pt x="537314" y="85472"/>
                </a:lnTo>
                <a:lnTo>
                  <a:pt x="544789" y="86133"/>
                </a:lnTo>
                <a:lnTo>
                  <a:pt x="551347" y="88117"/>
                </a:lnTo>
                <a:lnTo>
                  <a:pt x="570850" y="126008"/>
                </a:lnTo>
                <a:lnTo>
                  <a:pt x="570810" y="128652"/>
                </a:lnTo>
                <a:lnTo>
                  <a:pt x="552119" y="166543"/>
                </a:lnTo>
                <a:lnTo>
                  <a:pt x="537314" y="169187"/>
                </a:lnTo>
                <a:lnTo>
                  <a:pt x="589140" y="169187"/>
                </a:lnTo>
                <a:lnTo>
                  <a:pt x="592279" y="165291"/>
                </a:lnTo>
                <a:lnTo>
                  <a:pt x="598077" y="153656"/>
                </a:lnTo>
                <a:lnTo>
                  <a:pt x="601560" y="140534"/>
                </a:lnTo>
                <a:lnTo>
                  <a:pt x="602722" y="126008"/>
                </a:lnTo>
                <a:lnTo>
                  <a:pt x="601588" y="111633"/>
                </a:lnTo>
                <a:lnTo>
                  <a:pt x="598297" y="98911"/>
                </a:lnTo>
                <a:lnTo>
                  <a:pt x="593021" y="87842"/>
                </a:lnTo>
                <a:lnTo>
                  <a:pt x="591237" y="85472"/>
                </a:lnTo>
                <a:close/>
              </a:path>
              <a:path w="1007110" h="194309">
                <a:moveTo>
                  <a:pt x="616860" y="157731"/>
                </a:moveTo>
                <a:lnTo>
                  <a:pt x="616860" y="186811"/>
                </a:lnTo>
                <a:lnTo>
                  <a:pt x="617755" y="186811"/>
                </a:lnTo>
                <a:lnTo>
                  <a:pt x="621274" y="189452"/>
                </a:lnTo>
                <a:lnTo>
                  <a:pt x="627448" y="190335"/>
                </a:lnTo>
                <a:lnTo>
                  <a:pt x="633652" y="192096"/>
                </a:lnTo>
                <a:lnTo>
                  <a:pt x="646030" y="193860"/>
                </a:lnTo>
                <a:lnTo>
                  <a:pt x="687547" y="183284"/>
                </a:lnTo>
                <a:lnTo>
                  <a:pt x="698262" y="170068"/>
                </a:lnTo>
                <a:lnTo>
                  <a:pt x="646892" y="170067"/>
                </a:lnTo>
                <a:lnTo>
                  <a:pt x="641615" y="169187"/>
                </a:lnTo>
                <a:lnTo>
                  <a:pt x="635412" y="167424"/>
                </a:lnTo>
                <a:lnTo>
                  <a:pt x="623034" y="162136"/>
                </a:lnTo>
                <a:lnTo>
                  <a:pt x="618620" y="158612"/>
                </a:lnTo>
                <a:lnTo>
                  <a:pt x="616860" y="157731"/>
                </a:lnTo>
                <a:close/>
              </a:path>
              <a:path w="1007110" h="194309">
                <a:moveTo>
                  <a:pt x="675170" y="60800"/>
                </a:moveTo>
                <a:lnTo>
                  <a:pt x="630997" y="71375"/>
                </a:lnTo>
                <a:lnTo>
                  <a:pt x="616860" y="99572"/>
                </a:lnTo>
                <a:lnTo>
                  <a:pt x="616860" y="105740"/>
                </a:lnTo>
                <a:lnTo>
                  <a:pt x="617755" y="111028"/>
                </a:lnTo>
                <a:lnTo>
                  <a:pt x="619514" y="115435"/>
                </a:lnTo>
                <a:lnTo>
                  <a:pt x="624823" y="124247"/>
                </a:lnTo>
                <a:lnTo>
                  <a:pt x="629238" y="126888"/>
                </a:lnTo>
                <a:lnTo>
                  <a:pt x="632757" y="130415"/>
                </a:lnTo>
                <a:lnTo>
                  <a:pt x="638961" y="133939"/>
                </a:lnTo>
                <a:lnTo>
                  <a:pt x="647789" y="137464"/>
                </a:lnTo>
                <a:lnTo>
                  <a:pt x="653963" y="140108"/>
                </a:lnTo>
                <a:lnTo>
                  <a:pt x="666341" y="146276"/>
                </a:lnTo>
                <a:lnTo>
                  <a:pt x="668101" y="148039"/>
                </a:lnTo>
                <a:lnTo>
                  <a:pt x="669890" y="150680"/>
                </a:lnTo>
                <a:lnTo>
                  <a:pt x="670755" y="152444"/>
                </a:lnTo>
                <a:lnTo>
                  <a:pt x="671650" y="154207"/>
                </a:lnTo>
                <a:lnTo>
                  <a:pt x="671650" y="165660"/>
                </a:lnTo>
                <a:lnTo>
                  <a:pt x="665476" y="170068"/>
                </a:lnTo>
                <a:lnTo>
                  <a:pt x="698262" y="170067"/>
                </a:lnTo>
                <a:lnTo>
                  <a:pt x="700843" y="162467"/>
                </a:lnTo>
                <a:lnTo>
                  <a:pt x="701685" y="154207"/>
                </a:lnTo>
                <a:lnTo>
                  <a:pt x="701685" y="145395"/>
                </a:lnTo>
                <a:lnTo>
                  <a:pt x="668996" y="116316"/>
                </a:lnTo>
                <a:lnTo>
                  <a:pt x="659272" y="112791"/>
                </a:lnTo>
                <a:lnTo>
                  <a:pt x="653098" y="109264"/>
                </a:lnTo>
                <a:lnTo>
                  <a:pt x="651309" y="106623"/>
                </a:lnTo>
                <a:lnTo>
                  <a:pt x="648684" y="104860"/>
                </a:lnTo>
                <a:lnTo>
                  <a:pt x="646895" y="101336"/>
                </a:lnTo>
                <a:lnTo>
                  <a:pt x="646895" y="93404"/>
                </a:lnTo>
                <a:lnTo>
                  <a:pt x="648684" y="90760"/>
                </a:lnTo>
                <a:lnTo>
                  <a:pt x="652204" y="88116"/>
                </a:lnTo>
                <a:lnTo>
                  <a:pt x="654858" y="85472"/>
                </a:lnTo>
                <a:lnTo>
                  <a:pt x="659272" y="84592"/>
                </a:lnTo>
                <a:lnTo>
                  <a:pt x="694616" y="84592"/>
                </a:lnTo>
                <a:lnTo>
                  <a:pt x="694616" y="66088"/>
                </a:lnTo>
                <a:lnTo>
                  <a:pt x="691097" y="64324"/>
                </a:lnTo>
                <a:lnTo>
                  <a:pt x="686681" y="63443"/>
                </a:lnTo>
                <a:lnTo>
                  <a:pt x="680479" y="61680"/>
                </a:lnTo>
                <a:lnTo>
                  <a:pt x="675170" y="60800"/>
                </a:lnTo>
                <a:close/>
              </a:path>
              <a:path w="1007110" h="194309">
                <a:moveTo>
                  <a:pt x="694616" y="84592"/>
                </a:moveTo>
                <a:lnTo>
                  <a:pt x="669890" y="84592"/>
                </a:lnTo>
                <a:lnTo>
                  <a:pt x="680479" y="86355"/>
                </a:lnTo>
                <a:lnTo>
                  <a:pt x="685788" y="88116"/>
                </a:lnTo>
                <a:lnTo>
                  <a:pt x="690202" y="90760"/>
                </a:lnTo>
                <a:lnTo>
                  <a:pt x="693751" y="92524"/>
                </a:lnTo>
                <a:lnTo>
                  <a:pt x="694616" y="93404"/>
                </a:lnTo>
                <a:lnTo>
                  <a:pt x="694616" y="84592"/>
                </a:lnTo>
                <a:close/>
              </a:path>
              <a:path w="1007110" h="194309">
                <a:moveTo>
                  <a:pt x="782125" y="60800"/>
                </a:moveTo>
                <a:lnTo>
                  <a:pt x="742712" y="70837"/>
                </a:lnTo>
                <a:lnTo>
                  <a:pt x="716102" y="113617"/>
                </a:lnTo>
                <a:lnTo>
                  <a:pt x="714957" y="128652"/>
                </a:lnTo>
                <a:lnTo>
                  <a:pt x="716102" y="143026"/>
                </a:lnTo>
                <a:lnTo>
                  <a:pt x="742058" y="183822"/>
                </a:lnTo>
                <a:lnTo>
                  <a:pt x="779471" y="193860"/>
                </a:lnTo>
                <a:lnTo>
                  <a:pt x="794017" y="192703"/>
                </a:lnTo>
                <a:lnTo>
                  <a:pt x="807075" y="189234"/>
                </a:lnTo>
                <a:lnTo>
                  <a:pt x="818478" y="183451"/>
                </a:lnTo>
                <a:lnTo>
                  <a:pt x="828057" y="175356"/>
                </a:lnTo>
                <a:lnTo>
                  <a:pt x="832951" y="169187"/>
                </a:lnTo>
                <a:lnTo>
                  <a:pt x="781231" y="169187"/>
                </a:lnTo>
                <a:lnTo>
                  <a:pt x="773251" y="168526"/>
                </a:lnTo>
                <a:lnTo>
                  <a:pt x="746534" y="137175"/>
                </a:lnTo>
                <a:lnTo>
                  <a:pt x="745947" y="128652"/>
                </a:lnTo>
                <a:lnTo>
                  <a:pt x="746008" y="126008"/>
                </a:lnTo>
                <a:lnTo>
                  <a:pt x="766430" y="88117"/>
                </a:lnTo>
                <a:lnTo>
                  <a:pt x="781231" y="85472"/>
                </a:lnTo>
                <a:lnTo>
                  <a:pt x="834541" y="85472"/>
                </a:lnTo>
                <a:lnTo>
                  <a:pt x="828952" y="78424"/>
                </a:lnTo>
                <a:lnTo>
                  <a:pt x="820012" y="70466"/>
                </a:lnTo>
                <a:lnTo>
                  <a:pt x="809174" y="64986"/>
                </a:lnTo>
                <a:lnTo>
                  <a:pt x="796518" y="61819"/>
                </a:lnTo>
                <a:lnTo>
                  <a:pt x="782125" y="60800"/>
                </a:lnTo>
                <a:close/>
              </a:path>
              <a:path w="1007110" h="194309">
                <a:moveTo>
                  <a:pt x="834541" y="85472"/>
                </a:moveTo>
                <a:lnTo>
                  <a:pt x="781231" y="85472"/>
                </a:lnTo>
                <a:lnTo>
                  <a:pt x="788706" y="86134"/>
                </a:lnTo>
                <a:lnTo>
                  <a:pt x="795264" y="88117"/>
                </a:lnTo>
                <a:lnTo>
                  <a:pt x="814767" y="126008"/>
                </a:lnTo>
                <a:lnTo>
                  <a:pt x="814724" y="128652"/>
                </a:lnTo>
                <a:lnTo>
                  <a:pt x="795599" y="166543"/>
                </a:lnTo>
                <a:lnTo>
                  <a:pt x="781231" y="169187"/>
                </a:lnTo>
                <a:lnTo>
                  <a:pt x="832951" y="169187"/>
                </a:lnTo>
                <a:lnTo>
                  <a:pt x="836043" y="165291"/>
                </a:lnTo>
                <a:lnTo>
                  <a:pt x="841542" y="153656"/>
                </a:lnTo>
                <a:lnTo>
                  <a:pt x="844721" y="140534"/>
                </a:lnTo>
                <a:lnTo>
                  <a:pt x="845744" y="126008"/>
                </a:lnTo>
                <a:lnTo>
                  <a:pt x="844735" y="111633"/>
                </a:lnTo>
                <a:lnTo>
                  <a:pt x="841654" y="98911"/>
                </a:lnTo>
                <a:lnTo>
                  <a:pt x="836420" y="87842"/>
                </a:lnTo>
                <a:lnTo>
                  <a:pt x="834541" y="85472"/>
                </a:lnTo>
                <a:close/>
              </a:path>
              <a:path w="1007110" h="194309">
                <a:moveTo>
                  <a:pt x="975666" y="88116"/>
                </a:moveTo>
                <a:lnTo>
                  <a:pt x="945601" y="88116"/>
                </a:lnTo>
                <a:lnTo>
                  <a:pt x="945601" y="153324"/>
                </a:lnTo>
                <a:lnTo>
                  <a:pt x="947936" y="171182"/>
                </a:lnTo>
                <a:lnTo>
                  <a:pt x="954993" y="183836"/>
                </a:lnTo>
                <a:lnTo>
                  <a:pt x="966854" y="191367"/>
                </a:lnTo>
                <a:lnTo>
                  <a:pt x="983600" y="193860"/>
                </a:lnTo>
                <a:lnTo>
                  <a:pt x="991563" y="193860"/>
                </a:lnTo>
                <a:lnTo>
                  <a:pt x="995978" y="192980"/>
                </a:lnTo>
                <a:lnTo>
                  <a:pt x="1003941" y="190336"/>
                </a:lnTo>
                <a:lnTo>
                  <a:pt x="1005701" y="189452"/>
                </a:lnTo>
                <a:lnTo>
                  <a:pt x="1006596" y="189452"/>
                </a:lnTo>
                <a:lnTo>
                  <a:pt x="1006596" y="169188"/>
                </a:lnTo>
                <a:lnTo>
                  <a:pt x="987149" y="169188"/>
                </a:lnTo>
                <a:lnTo>
                  <a:pt x="982735" y="167424"/>
                </a:lnTo>
                <a:lnTo>
                  <a:pt x="980080" y="164780"/>
                </a:lnTo>
                <a:lnTo>
                  <a:pt x="977426" y="161256"/>
                </a:lnTo>
                <a:lnTo>
                  <a:pt x="975666" y="155968"/>
                </a:lnTo>
                <a:lnTo>
                  <a:pt x="975666" y="88116"/>
                </a:lnTo>
                <a:close/>
              </a:path>
              <a:path w="1007110" h="194309">
                <a:moveTo>
                  <a:pt x="900534" y="88116"/>
                </a:moveTo>
                <a:lnTo>
                  <a:pt x="870500" y="88116"/>
                </a:lnTo>
                <a:lnTo>
                  <a:pt x="870500" y="191216"/>
                </a:lnTo>
                <a:lnTo>
                  <a:pt x="900534" y="191216"/>
                </a:lnTo>
                <a:lnTo>
                  <a:pt x="900534" y="88116"/>
                </a:lnTo>
                <a:close/>
              </a:path>
              <a:path w="1007110" h="194309">
                <a:moveTo>
                  <a:pt x="1006596" y="164780"/>
                </a:moveTo>
                <a:lnTo>
                  <a:pt x="1001287" y="167424"/>
                </a:lnTo>
                <a:lnTo>
                  <a:pt x="995978" y="169188"/>
                </a:lnTo>
                <a:lnTo>
                  <a:pt x="1006596" y="169188"/>
                </a:lnTo>
                <a:lnTo>
                  <a:pt x="1006596" y="164780"/>
                </a:lnTo>
                <a:close/>
              </a:path>
              <a:path w="1007110" h="194309">
                <a:moveTo>
                  <a:pt x="1006596" y="63444"/>
                </a:moveTo>
                <a:lnTo>
                  <a:pt x="849293" y="63444"/>
                </a:lnTo>
                <a:lnTo>
                  <a:pt x="849293" y="88116"/>
                </a:lnTo>
                <a:lnTo>
                  <a:pt x="1006596" y="88116"/>
                </a:lnTo>
                <a:lnTo>
                  <a:pt x="1006596" y="63444"/>
                </a:lnTo>
                <a:close/>
              </a:path>
              <a:path w="1007110" h="194309">
                <a:moveTo>
                  <a:pt x="923500" y="0"/>
                </a:moveTo>
                <a:lnTo>
                  <a:pt x="885502" y="9692"/>
                </a:lnTo>
                <a:lnTo>
                  <a:pt x="870500" y="37008"/>
                </a:lnTo>
                <a:lnTo>
                  <a:pt x="870500" y="63444"/>
                </a:lnTo>
                <a:lnTo>
                  <a:pt x="900534" y="63444"/>
                </a:lnTo>
                <a:lnTo>
                  <a:pt x="900534" y="40532"/>
                </a:lnTo>
                <a:lnTo>
                  <a:pt x="902294" y="34364"/>
                </a:lnTo>
                <a:lnTo>
                  <a:pt x="905843" y="30840"/>
                </a:lnTo>
                <a:lnTo>
                  <a:pt x="908498" y="26435"/>
                </a:lnTo>
                <a:lnTo>
                  <a:pt x="913777" y="24672"/>
                </a:lnTo>
                <a:lnTo>
                  <a:pt x="934118" y="24672"/>
                </a:lnTo>
                <a:lnTo>
                  <a:pt x="934118" y="2643"/>
                </a:lnTo>
                <a:lnTo>
                  <a:pt x="933224" y="2643"/>
                </a:lnTo>
                <a:lnTo>
                  <a:pt x="928809" y="880"/>
                </a:lnTo>
                <a:lnTo>
                  <a:pt x="923500" y="0"/>
                </a:lnTo>
                <a:close/>
              </a:path>
              <a:path w="1007110" h="194309">
                <a:moveTo>
                  <a:pt x="975666" y="25552"/>
                </a:moveTo>
                <a:lnTo>
                  <a:pt x="974771" y="25552"/>
                </a:lnTo>
                <a:lnTo>
                  <a:pt x="946496" y="34364"/>
                </a:lnTo>
                <a:lnTo>
                  <a:pt x="945601" y="35247"/>
                </a:lnTo>
                <a:lnTo>
                  <a:pt x="945601" y="63444"/>
                </a:lnTo>
                <a:lnTo>
                  <a:pt x="975666" y="63444"/>
                </a:lnTo>
                <a:lnTo>
                  <a:pt x="975666" y="25552"/>
                </a:lnTo>
                <a:close/>
              </a:path>
              <a:path w="1007110" h="194309">
                <a:moveTo>
                  <a:pt x="934118" y="24672"/>
                </a:moveTo>
                <a:lnTo>
                  <a:pt x="923500" y="24672"/>
                </a:lnTo>
                <a:lnTo>
                  <a:pt x="927945" y="25552"/>
                </a:lnTo>
                <a:lnTo>
                  <a:pt x="932359" y="28196"/>
                </a:lnTo>
                <a:lnTo>
                  <a:pt x="934118" y="28196"/>
                </a:lnTo>
                <a:lnTo>
                  <a:pt x="934118" y="24672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968" y="597426"/>
            <a:ext cx="296932" cy="29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76415" y="815339"/>
            <a:ext cx="5125211" cy="5362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897" y="2800222"/>
            <a:ext cx="394334" cy="259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6000" y="2948050"/>
            <a:ext cx="94970" cy="19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720" y="2798063"/>
            <a:ext cx="558952" cy="263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7635" y="2947669"/>
            <a:ext cx="94914" cy="20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3302" y="2780410"/>
            <a:ext cx="2455545" cy="281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897" y="3220465"/>
            <a:ext cx="2527160" cy="349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183" y="3986910"/>
            <a:ext cx="274701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lang="en-US" dirty="0">
                <a:latin typeface="Calibri"/>
                <a:cs typeface="Calibri"/>
              </a:rPr>
              <a:t>Jordan Radkov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050"/>
              </a:lnSpc>
            </a:pPr>
            <a:r>
              <a:rPr lang="en-US" sz="1800" spc="-10" dirty="0">
                <a:latin typeface="Calibri"/>
                <a:cs typeface="Calibri"/>
              </a:rPr>
              <a:t>Cloud Solution Architect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130" y="575309"/>
            <a:ext cx="846284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90" y="1547367"/>
            <a:ext cx="2668066" cy="274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468" y="2197480"/>
            <a:ext cx="47129" cy="47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5990" y="2078481"/>
            <a:ext cx="1454708" cy="264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468" y="2720212"/>
            <a:ext cx="47129" cy="47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620" y="2591307"/>
            <a:ext cx="2178900" cy="2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3468" y="3242944"/>
            <a:ext cx="47129" cy="47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4047" y="3114039"/>
            <a:ext cx="5712802" cy="274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468" y="3765676"/>
            <a:ext cx="47129" cy="471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4758" y="3636771"/>
            <a:ext cx="2509278" cy="352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468" y="4286884"/>
            <a:ext cx="47129" cy="471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313" y="4167885"/>
            <a:ext cx="1330325" cy="2646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203625" cy="452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13432"/>
            <a:ext cx="1146251" cy="2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3773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235" y="1800097"/>
            <a:ext cx="8311134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5204"/>
            <a:ext cx="3260725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87" y="2698749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23010" y="2625978"/>
            <a:ext cx="1262888" cy="1559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87" y="2997453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3010" y="2924682"/>
            <a:ext cx="1687322" cy="1559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87" y="3296157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3010" y="3229228"/>
            <a:ext cx="907796" cy="1501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3594861"/>
            <a:ext cx="26873" cy="269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6146" y="3522090"/>
            <a:ext cx="1575981" cy="2010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935602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3844925"/>
            <a:ext cx="1175207" cy="1949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08986" y="3844925"/>
            <a:ext cx="1576959" cy="2526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4308982"/>
            <a:ext cx="33705" cy="3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9423" y="4215256"/>
            <a:ext cx="2859824" cy="2543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4682363"/>
            <a:ext cx="33705" cy="336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047" y="4591684"/>
            <a:ext cx="4963541" cy="2513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4303" y="5054219"/>
            <a:ext cx="33705" cy="336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8529" y="4963540"/>
            <a:ext cx="5870143" cy="2526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14EF1B-EA67-49AD-922A-C847CE9CC5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04186" y="2445635"/>
            <a:ext cx="4902968" cy="16384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6551" y="588517"/>
            <a:ext cx="1084199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7971" y="1800097"/>
            <a:ext cx="5794438" cy="35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5204"/>
            <a:ext cx="6137021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6383" y="2651632"/>
            <a:ext cx="5258625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514" y="3068065"/>
            <a:ext cx="6584899" cy="3572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3348" y="3533013"/>
            <a:ext cx="2629839" cy="2658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896" y="3920235"/>
            <a:ext cx="1816887" cy="1943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51860" y="3919600"/>
            <a:ext cx="1494663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4605" y="4292980"/>
            <a:ext cx="2622486" cy="2513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8286" y="4666360"/>
            <a:ext cx="2341626" cy="2513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5128894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3480" y="5035169"/>
            <a:ext cx="2400439" cy="2543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4605" y="5411596"/>
            <a:ext cx="2721546" cy="2526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6896" y="5784964"/>
            <a:ext cx="2204999" cy="2513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D6EF8F-D2FD-4474-BC61-E7634ABF789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21249" y="3552522"/>
            <a:ext cx="6289559" cy="29181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852957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3525" y="3351961"/>
            <a:ext cx="124327" cy="3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2373" y="3153663"/>
            <a:ext cx="5851398" cy="41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852868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7335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6183" y="575309"/>
            <a:ext cx="4290060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14" y="1803526"/>
            <a:ext cx="8825179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8252"/>
            <a:ext cx="720216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651632"/>
            <a:ext cx="4174490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023488"/>
            <a:ext cx="6180708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514" y="3441445"/>
            <a:ext cx="10237927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919600"/>
            <a:ext cx="543763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5788" y="4028295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7007" y="3916552"/>
            <a:ext cx="9743821" cy="2543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292980"/>
            <a:ext cx="543763" cy="1949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5788" y="4401675"/>
            <a:ext cx="69197" cy="279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7007" y="4289932"/>
            <a:ext cx="6570853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7150" y="4673726"/>
            <a:ext cx="903503" cy="18757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8993" y="5215000"/>
            <a:ext cx="47129" cy="472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3407346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10886960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1514" y="2237866"/>
            <a:ext cx="7698943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6383" y="2709544"/>
            <a:ext cx="9484804" cy="255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3176650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423" y="3085972"/>
            <a:ext cx="8783104" cy="2513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55003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150" y="3459352"/>
            <a:ext cx="7765186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8880" y="3568046"/>
            <a:ext cx="69197" cy="279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22893" y="3459352"/>
            <a:ext cx="2719324" cy="252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4605" y="3770248"/>
            <a:ext cx="9501187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4991" y="4081144"/>
            <a:ext cx="5379237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88517"/>
            <a:ext cx="3183064" cy="439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3526"/>
            <a:ext cx="5981141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972" y="2278252"/>
            <a:ext cx="1945779" cy="2513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4991" y="2710687"/>
            <a:ext cx="2041677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4991" y="3082543"/>
            <a:ext cx="1237005" cy="135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454780"/>
            <a:ext cx="816368" cy="2647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6780" y="3596844"/>
            <a:ext cx="102367" cy="262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5244" y="3441445"/>
            <a:ext cx="8594598" cy="3572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3919600"/>
            <a:ext cx="3839921" cy="2526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1433" y="4292980"/>
            <a:ext cx="3174809" cy="252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0659" y="4401675"/>
            <a:ext cx="69197" cy="279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14672" y="4292980"/>
            <a:ext cx="2003043" cy="2526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529" y="4666360"/>
            <a:ext cx="4134053" cy="2526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1433" y="5038216"/>
            <a:ext cx="3174809" cy="2526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10659" y="5146911"/>
            <a:ext cx="69197" cy="279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14672" y="5038216"/>
            <a:ext cx="2116328" cy="2526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6E048C-520B-49C3-BD52-2D752A8B3D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10789" y="3919599"/>
            <a:ext cx="3851391" cy="28550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433" y="575309"/>
            <a:ext cx="277033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44" y="1803526"/>
            <a:ext cx="2789161" cy="35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9880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1994" y="1803526"/>
            <a:ext cx="1087501" cy="274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144" y="2324734"/>
            <a:ext cx="4481817" cy="3538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891662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800984"/>
            <a:ext cx="2105279" cy="194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180206"/>
            <a:ext cx="1131697" cy="1875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553586"/>
            <a:ext cx="1058875" cy="1875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993" y="4094860"/>
            <a:ext cx="47129" cy="472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292" y="3966082"/>
            <a:ext cx="3607511" cy="274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9764" y="4401946"/>
            <a:ext cx="4362945" cy="3538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967350"/>
            <a:ext cx="33705" cy="336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7150" y="4873625"/>
            <a:ext cx="2169058" cy="1979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3724" y="5247004"/>
            <a:ext cx="3086379" cy="2556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5714110"/>
            <a:ext cx="33705" cy="33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5633846"/>
            <a:ext cx="1084402" cy="1845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3760" y="5732088"/>
            <a:ext cx="69197" cy="279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32151" y="5620384"/>
            <a:ext cx="2853436" cy="1979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6637" y="5996800"/>
            <a:ext cx="995299" cy="1949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81251" y="5996800"/>
            <a:ext cx="1049782" cy="2513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28060" y="5996800"/>
            <a:ext cx="1804924" cy="25135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433" y="6365620"/>
            <a:ext cx="3970591" cy="197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8D634A-2A9C-460E-8E2B-A2AB3A4E598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73230" y="1593850"/>
            <a:ext cx="68632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3455187" cy="350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359" y="575309"/>
            <a:ext cx="359686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476" y="1479803"/>
            <a:ext cx="47142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8334" y="1347596"/>
            <a:ext cx="9644189" cy="355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476" y="2001011"/>
            <a:ext cx="47142" cy="47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334" y="1868804"/>
            <a:ext cx="8624633" cy="357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476" y="2523743"/>
            <a:ext cx="47142" cy="47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334" y="2394838"/>
            <a:ext cx="3634041" cy="2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60823" y="2546808"/>
            <a:ext cx="102367" cy="26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4460" y="2394838"/>
            <a:ext cx="1576959" cy="352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0476" y="3046475"/>
            <a:ext cx="47142" cy="471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8334" y="2914268"/>
            <a:ext cx="6393497" cy="357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476" y="3569207"/>
            <a:ext cx="47142" cy="471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8334" y="3437000"/>
            <a:ext cx="6484937" cy="3571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476" y="4090415"/>
            <a:ext cx="47142" cy="47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8334" y="3958208"/>
            <a:ext cx="10323893" cy="3571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10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2050"/>
                        </a:lnSpc>
                        <a:spcBef>
                          <a:spcPts val="77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8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Integration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279400">
                        <a:lnSpc>
                          <a:spcPts val="2050"/>
                        </a:lnSpc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4797729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0097"/>
            <a:ext cx="10879340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3308" y="2319019"/>
            <a:ext cx="2248662" cy="272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9" y="2723006"/>
            <a:ext cx="1796999" cy="242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3176650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3086607"/>
            <a:ext cx="1008202" cy="1943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55003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9423" y="3459988"/>
            <a:ext cx="462953" cy="194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3923410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8529" y="3833367"/>
            <a:ext cx="2370658" cy="251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8993" y="4381372"/>
            <a:ext cx="47129" cy="472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3292" y="4252594"/>
            <a:ext cx="5075885" cy="3538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817998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9047" y="4724272"/>
            <a:ext cx="2230120" cy="2556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5191378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9047" y="5100700"/>
            <a:ext cx="2440813" cy="2526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4619675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13432"/>
            <a:ext cx="899426" cy="2647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8252"/>
            <a:ext cx="9567062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651632"/>
            <a:ext cx="9705238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8529" y="3020440"/>
            <a:ext cx="3283534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1514" y="3444875"/>
            <a:ext cx="2220163" cy="352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916552"/>
            <a:ext cx="10429138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4289932"/>
            <a:ext cx="10354640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150" y="4666360"/>
            <a:ext cx="9705238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5128894"/>
            <a:ext cx="33705" cy="336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5035169"/>
            <a:ext cx="3290900" cy="2556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993" y="5588380"/>
            <a:ext cx="47129" cy="472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3292" y="5459602"/>
            <a:ext cx="10383977" cy="3520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6024994"/>
            <a:ext cx="33705" cy="336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5931280"/>
            <a:ext cx="3030804" cy="2249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2669" y="5931280"/>
            <a:ext cx="6347333" cy="2556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303" y="6398374"/>
            <a:ext cx="33705" cy="336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8529" y="6304660"/>
            <a:ext cx="3030804" cy="22491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82669" y="6307695"/>
            <a:ext cx="6537833" cy="2526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891222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0863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044" y="575309"/>
            <a:ext cx="1981581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14" y="1800097"/>
            <a:ext cx="4430471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0560" y="1955496"/>
            <a:ext cx="102367" cy="26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4197" y="1800097"/>
            <a:ext cx="4650867" cy="3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278252"/>
            <a:ext cx="2154809" cy="194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2651632"/>
            <a:ext cx="2819273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9047" y="3023488"/>
            <a:ext cx="3692525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396869"/>
            <a:ext cx="3633089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9047" y="3767200"/>
            <a:ext cx="3368929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140580"/>
            <a:ext cx="2610307" cy="2556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4517008"/>
            <a:ext cx="3293567" cy="2526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4979542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8529" y="4889500"/>
            <a:ext cx="3845763" cy="2506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5352922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5262879"/>
            <a:ext cx="4316806" cy="2519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3502469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4335983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3504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2409" y="1800097"/>
            <a:ext cx="4234180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4605" y="2278252"/>
            <a:ext cx="672655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605" y="2674492"/>
            <a:ext cx="1351343" cy="228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6896" y="3023488"/>
            <a:ext cx="1588668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6896" y="3396869"/>
            <a:ext cx="1342923" cy="251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3860926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4605" y="3770248"/>
            <a:ext cx="1250251" cy="252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234306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4605" y="4143628"/>
            <a:ext cx="2113978" cy="252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607686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6896" y="4513960"/>
            <a:ext cx="753516" cy="1979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4872989"/>
            <a:ext cx="485686" cy="1938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236209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3010" y="5163438"/>
            <a:ext cx="533781" cy="1559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534913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3010" y="5462142"/>
            <a:ext cx="753872" cy="2010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833643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3010" y="5758408"/>
            <a:ext cx="1595484" cy="1583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3487" y="6132347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8592" y="6057112"/>
            <a:ext cx="1730777" cy="20453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7ADE64-3F07-4832-9DD2-459FF905C9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27755" y="2229661"/>
            <a:ext cx="9439275" cy="40256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389413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3292" y="1800097"/>
            <a:ext cx="7895285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1514" y="2321305"/>
            <a:ext cx="4099255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891662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797936"/>
            <a:ext cx="2230120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3169792"/>
            <a:ext cx="5392420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546220"/>
            <a:ext cx="8964168" cy="252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2972" y="3916552"/>
            <a:ext cx="10402582" cy="2556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4605" y="4230496"/>
            <a:ext cx="2598102" cy="252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8993" y="4779136"/>
            <a:ext cx="47129" cy="47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0460" y="4646929"/>
            <a:ext cx="10076040" cy="3572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5215763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5122036"/>
            <a:ext cx="7636459" cy="2556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5589142"/>
            <a:ext cx="33705" cy="336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9047" y="5495416"/>
            <a:ext cx="8615045" cy="2556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6640385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7816291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5006543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648584"/>
            <a:ext cx="4067581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7752" y="276032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24017" y="2651632"/>
            <a:ext cx="2433447" cy="2513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020440"/>
            <a:ext cx="3964762" cy="2556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36311" y="3132183"/>
            <a:ext cx="69197" cy="27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32578" y="3023488"/>
            <a:ext cx="2433447" cy="2513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CCEFB-9EFE-452F-A7FA-DD197951BE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303" y="3375769"/>
            <a:ext cx="5372100" cy="34384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1995" y="3156584"/>
            <a:ext cx="1625650" cy="451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320451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6792163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150" y="2278252"/>
            <a:ext cx="2341778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150" y="2648584"/>
            <a:ext cx="1360322" cy="197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9423" y="3030854"/>
            <a:ext cx="849033" cy="1875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110" y="3444875"/>
            <a:ext cx="2072741" cy="352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7317" y="3596844"/>
            <a:ext cx="102367" cy="262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65779" y="3444875"/>
            <a:ext cx="2690622" cy="352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3919600"/>
            <a:ext cx="2652649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4266438"/>
            <a:ext cx="4609630" cy="2044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682363"/>
            <a:ext cx="33705" cy="33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591684"/>
            <a:ext cx="1397203" cy="2513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487" y="5012181"/>
            <a:ext cx="26873" cy="269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592" y="4936997"/>
            <a:ext cx="3820198" cy="2044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5352922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9423" y="5262244"/>
            <a:ext cx="2875445" cy="2526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684265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8592" y="5611494"/>
            <a:ext cx="1864889" cy="202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5982995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B989EF-264C-465A-A177-4E9570EBA19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55893" y="2402584"/>
            <a:ext cx="6477407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7038009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6385826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423" y="2278252"/>
            <a:ext cx="6619913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48584"/>
            <a:ext cx="10527665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2972" y="2962528"/>
            <a:ext cx="2616085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993" y="3511169"/>
            <a:ext cx="47129" cy="47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3292" y="3382390"/>
            <a:ext cx="2183333" cy="3520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3947794"/>
            <a:ext cx="33705" cy="336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9423" y="3857116"/>
            <a:ext cx="2213013" cy="252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2734" y="3857116"/>
            <a:ext cx="3966083" cy="252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6193" y="3857116"/>
            <a:ext cx="2876804" cy="2526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321175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6383" y="4227448"/>
            <a:ext cx="8996489" cy="2556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4538344"/>
            <a:ext cx="8357311" cy="255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500545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911725"/>
            <a:ext cx="7363663" cy="2556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7260" y="3153663"/>
            <a:ext cx="3084855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224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0071C5"/>
                </a:solidFill>
              </a:rPr>
              <a:t>Series</a:t>
            </a:r>
            <a:r>
              <a:rPr sz="2800" spc="-150" dirty="0">
                <a:solidFill>
                  <a:srgbClr val="0071C5"/>
                </a:solidFill>
              </a:rPr>
              <a:t> </a:t>
            </a:r>
            <a:r>
              <a:rPr sz="2800" spc="-50" dirty="0">
                <a:solidFill>
                  <a:srgbClr val="0071C5"/>
                </a:solidFill>
              </a:rPr>
              <a:t>Agenda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5008" y="1412747"/>
          <a:ext cx="6539865" cy="4450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3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1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796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Determine Workload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Requirements</a:t>
                      </a:r>
                      <a:r>
                        <a:rPr sz="1800" spc="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18034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17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127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Identity and Security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(20-25%)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76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574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Data Platform Solution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0066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567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4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18859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1850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a </a:t>
                      </a: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Business Continuity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6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3495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045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00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ts val="2050"/>
                        </a:lnSpc>
                        <a:spcBef>
                          <a:spcPts val="770"/>
                        </a:spcBef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Design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for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Deployment, Migration, </a:t>
                      </a:r>
                      <a:r>
                        <a:rPr sz="1800" dirty="0">
                          <a:latin typeface="Segoe UI"/>
                          <a:cs typeface="Segoe UI"/>
                        </a:rPr>
                        <a:t>and</a:t>
                      </a:r>
                      <a:r>
                        <a:rPr sz="18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spc="-5" dirty="0">
                          <a:latin typeface="Segoe UI"/>
                          <a:cs typeface="Segoe UI"/>
                        </a:rPr>
                        <a:t>Integration</a:t>
                      </a:r>
                      <a:endParaRPr sz="1800">
                        <a:latin typeface="Segoe UI"/>
                        <a:cs typeface="Segoe UI"/>
                      </a:endParaRPr>
                    </a:p>
                    <a:p>
                      <a:pPr marL="279400">
                        <a:lnSpc>
                          <a:spcPts val="2050"/>
                        </a:lnSpc>
                      </a:pPr>
                      <a:r>
                        <a:rPr sz="1800" spc="-5" dirty="0">
                          <a:latin typeface="Segoe UI"/>
                          <a:cs typeface="Segoe UI"/>
                        </a:rPr>
                        <a:t>(10-15%)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23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6</a:t>
                      </a:r>
                      <a:endParaRPr sz="1950">
                        <a:latin typeface="Segoe UI"/>
                        <a:cs typeface="Segoe UI"/>
                      </a:endParaRPr>
                    </a:p>
                  </a:txBody>
                  <a:tcPr marL="0" marR="0" marT="20193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marL="279400">
                        <a:lnSpc>
                          <a:spcPct val="100000"/>
                        </a:lnSpc>
                        <a:spcBef>
                          <a:spcPts val="1695"/>
                        </a:spcBef>
                      </a:pPr>
                      <a:r>
                        <a:rPr sz="1800" spc="-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Design an </a:t>
                      </a:r>
                      <a:r>
                        <a:rPr sz="1800" spc="-1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Infrastructure </a:t>
                      </a:r>
                      <a:r>
                        <a:rPr sz="1800" spc="-1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Strategy</a:t>
                      </a:r>
                      <a:r>
                        <a:rPr sz="1800" spc="-35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00" dirty="0">
                          <a:solidFill>
                            <a:srgbClr val="BEBEBE"/>
                          </a:solidFill>
                          <a:latin typeface="Segoe UI"/>
                          <a:cs typeface="Segoe UI"/>
                        </a:rPr>
                        <a:t>(15-20%)</a:t>
                      </a:r>
                      <a:endParaRPr sz="1800">
                        <a:latin typeface="Segoe UI"/>
                        <a:cs typeface="Segoe UI"/>
                      </a:endParaRPr>
                    </a:p>
                  </a:txBody>
                  <a:tcPr marL="0" marR="0" marT="21526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442739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44" y="1803526"/>
            <a:ext cx="1076562" cy="2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7573" y="1955496"/>
            <a:ext cx="102367" cy="26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6035" y="1800097"/>
            <a:ext cx="9124569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722" y="2237866"/>
            <a:ext cx="1918347" cy="3538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8529" y="2709544"/>
            <a:ext cx="6640271" cy="255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176650"/>
            <a:ext cx="33705" cy="33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529" y="3082924"/>
            <a:ext cx="5358587" cy="2543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3550030"/>
            <a:ext cx="33705" cy="336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6383" y="3459352"/>
            <a:ext cx="3287331" cy="1949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58132" y="3568046"/>
            <a:ext cx="69197" cy="279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62145" y="3459352"/>
            <a:ext cx="1811654" cy="2330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3923410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529" y="3832732"/>
            <a:ext cx="4716983" cy="2526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4296790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9423" y="4213478"/>
            <a:ext cx="1680756" cy="2439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0500" y="4314807"/>
            <a:ext cx="69197" cy="279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26004" y="4203064"/>
            <a:ext cx="2511933" cy="2556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4668646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047" y="4574920"/>
            <a:ext cx="3199765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3487" y="4999989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3010" y="4927219"/>
            <a:ext cx="1648840" cy="1559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5298694"/>
            <a:ext cx="26873" cy="269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3010" y="5225922"/>
            <a:ext cx="1635125" cy="1559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3487" y="5597397"/>
            <a:ext cx="26873" cy="269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8592" y="5524626"/>
            <a:ext cx="1433614" cy="15595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3487" y="5894603"/>
            <a:ext cx="26873" cy="2687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8592" y="5821794"/>
            <a:ext cx="1217189" cy="15595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3487" y="6193307"/>
            <a:ext cx="26873" cy="2687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8592" y="6120498"/>
            <a:ext cx="2427245" cy="2021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3487" y="6492011"/>
            <a:ext cx="26873" cy="268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3010" y="6419201"/>
            <a:ext cx="2546460" cy="2021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3487" y="6790714"/>
            <a:ext cx="26873" cy="2687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3010" y="6717906"/>
            <a:ext cx="2720086" cy="1559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713D7F-5B5A-4057-9F97-628C58DE505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656655" y="4217622"/>
            <a:ext cx="6640271" cy="27507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8795321" cy="454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8192909" cy="3538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047" y="1803526"/>
            <a:ext cx="738754" cy="2744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03586" y="1817623"/>
            <a:ext cx="81915" cy="3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2144" y="2321305"/>
            <a:ext cx="7960982" cy="357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851" y="2861563"/>
            <a:ext cx="557415" cy="260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1808" y="2847466"/>
            <a:ext cx="738754" cy="274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5154" y="2847466"/>
            <a:ext cx="4062476" cy="3147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3412870"/>
            <a:ext cx="33705" cy="336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8529" y="3319144"/>
            <a:ext cx="3133166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2015" y="3430887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87520" y="3319144"/>
            <a:ext cx="4731893" cy="2556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303" y="4159630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8529" y="4065904"/>
            <a:ext cx="5986856" cy="2556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904866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529" y="4814188"/>
            <a:ext cx="5487365" cy="2526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2972" y="5122036"/>
            <a:ext cx="2289060" cy="2543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A741F7-0339-4401-9BC1-2B2A93E4E2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24333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87318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0097"/>
            <a:ext cx="10788662" cy="35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2453512"/>
            <a:ext cx="47129" cy="47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51" y="2338831"/>
            <a:ext cx="777633" cy="339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723" y="2324734"/>
            <a:ext cx="2340229" cy="274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7952" y="2321305"/>
            <a:ext cx="7458709" cy="3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891662"/>
            <a:ext cx="33705" cy="33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605" y="2797936"/>
            <a:ext cx="3493706" cy="1979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4991" y="3169792"/>
            <a:ext cx="1882165" cy="197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5317" y="3172840"/>
            <a:ext cx="8321802" cy="252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6134" y="3543172"/>
            <a:ext cx="10224160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5906" y="575309"/>
            <a:ext cx="2451557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297624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2847466"/>
            <a:ext cx="1426921" cy="352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571" y="3283330"/>
            <a:ext cx="2340216" cy="274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3308" y="3717670"/>
            <a:ext cx="2176272" cy="3538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211" y="4150105"/>
            <a:ext cx="1730692" cy="357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A6987D-812E-4E7B-BB3D-BDD809FE7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450" y="0"/>
            <a:ext cx="819785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5033200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5935675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4991" y="2337307"/>
            <a:ext cx="250850" cy="1358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9949" y="2278252"/>
            <a:ext cx="589914" cy="25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993" y="2826892"/>
            <a:ext cx="47129" cy="47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6851" y="2694685"/>
            <a:ext cx="7819910" cy="357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263519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4991" y="3231895"/>
            <a:ext cx="250850" cy="135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297" y="3172840"/>
            <a:ext cx="1381760" cy="1949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7230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6851" y="3594226"/>
            <a:ext cx="9888863" cy="3538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8993" y="4244213"/>
            <a:ext cx="47129" cy="472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2144" y="4112005"/>
            <a:ext cx="10072357" cy="3572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993" y="4766944"/>
            <a:ext cx="47129" cy="472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2144" y="4638166"/>
            <a:ext cx="3311385" cy="3538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5203570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4991" y="5112892"/>
            <a:ext cx="566445" cy="1949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91132" y="5221587"/>
            <a:ext cx="69198" cy="279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87398" y="5113527"/>
            <a:ext cx="4344797" cy="2519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53988" y="5221587"/>
            <a:ext cx="69197" cy="2795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49491" y="5112892"/>
            <a:ext cx="2352166" cy="2513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23452" y="5221587"/>
            <a:ext cx="69197" cy="279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27465" y="5112892"/>
            <a:ext cx="1252474" cy="2526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00207" y="5221587"/>
            <a:ext cx="69198" cy="279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04220" y="5112892"/>
            <a:ext cx="1272285" cy="2513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7282" y="5420740"/>
            <a:ext cx="2197976" cy="2556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42208" y="5532500"/>
            <a:ext cx="69214" cy="279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37052" y="5532500"/>
            <a:ext cx="69214" cy="279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38473" y="5423788"/>
            <a:ext cx="822960" cy="2526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2884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3B3B41"/>
                </a:solidFill>
              </a:rPr>
              <a:t>Design</a:t>
            </a:r>
            <a:r>
              <a:rPr sz="2800" spc="-120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Migrations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093" y="504062"/>
            <a:ext cx="9000401" cy="455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02407" y="3086099"/>
            <a:ext cx="160019" cy="16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2417" y="2196845"/>
            <a:ext cx="0" cy="818515"/>
          </a:xfrm>
          <a:custGeom>
            <a:avLst/>
            <a:gdLst/>
            <a:ahLst/>
            <a:cxnLst/>
            <a:rect l="l" t="t" r="r" b="b"/>
            <a:pathLst>
              <a:path h="818514">
                <a:moveTo>
                  <a:pt x="0" y="818134"/>
                </a:moveTo>
                <a:lnTo>
                  <a:pt x="0" y="0"/>
                </a:lnTo>
              </a:path>
            </a:pathLst>
          </a:custGeom>
          <a:ln w="1981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40" y="5067300"/>
            <a:ext cx="11683365" cy="1120140"/>
          </a:xfrm>
          <a:custGeom>
            <a:avLst/>
            <a:gdLst/>
            <a:ahLst/>
            <a:cxnLst/>
            <a:rect l="l" t="t" r="r" b="b"/>
            <a:pathLst>
              <a:path w="11683365" h="1120139">
                <a:moveTo>
                  <a:pt x="0" y="1120140"/>
                </a:moveTo>
                <a:lnTo>
                  <a:pt x="11682984" y="1120140"/>
                </a:lnTo>
                <a:lnTo>
                  <a:pt x="11682984" y="0"/>
                </a:lnTo>
                <a:lnTo>
                  <a:pt x="0" y="0"/>
                </a:lnTo>
                <a:lnTo>
                  <a:pt x="0" y="112014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90826" y="3337052"/>
            <a:ext cx="172910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Redeploy </a:t>
            </a: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as-is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to</a:t>
            </a:r>
            <a:r>
              <a:rPr sz="1200" b="1" spc="-40" dirty="0">
                <a:solidFill>
                  <a:srgbClr val="525252"/>
                </a:solidFill>
                <a:latin typeface="Segoe UI"/>
                <a:cs typeface="Segoe UI"/>
              </a:rPr>
              <a:t>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cloud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6033" y="4090605"/>
            <a:ext cx="1920875" cy="64135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88595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Reduce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Capex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88595" algn="l"/>
              </a:tabLst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Free </a:t>
            </a:r>
            <a:r>
              <a:rPr sz="1200" spc="15" dirty="0">
                <a:solidFill>
                  <a:srgbClr val="0078D3"/>
                </a:solidFill>
                <a:latin typeface="Segoe UI"/>
                <a:cs typeface="Segoe UI"/>
              </a:rPr>
              <a:t>up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datacenter</a:t>
            </a:r>
            <a:r>
              <a:rPr sz="1200" spc="-8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space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8595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Quick cloud</a:t>
            </a:r>
            <a:r>
              <a:rPr sz="1200" spc="-3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ROI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3555" y="5161533"/>
            <a:ext cx="5194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IaaS</a:t>
            </a:r>
            <a:endParaRPr sz="205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60494" y="3316985"/>
            <a:ext cx="2181860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5445" marR="5080" indent="-373380">
              <a:lnSpc>
                <a:spcPct val="102499"/>
              </a:lnSpc>
              <a:spcBef>
                <a:spcPts val="85"/>
              </a:spcBef>
            </a:pP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Minimally alter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to </a:t>
            </a: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take better  advantage of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cloud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4486" y="4039971"/>
            <a:ext cx="1816735" cy="8470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Faster, shorter,</a:t>
            </a:r>
            <a:r>
              <a:rPr sz="1200" spc="-5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updates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Code</a:t>
            </a:r>
            <a:r>
              <a:rPr sz="120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portability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Greater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cloud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efficiency</a:t>
            </a:r>
            <a:endParaRPr sz="1200">
              <a:latin typeface="Segoe UI"/>
              <a:cs typeface="Segoe UI"/>
            </a:endParaRPr>
          </a:p>
          <a:p>
            <a:pPr marL="187960">
              <a:lnSpc>
                <a:spcPct val="100000"/>
              </a:lnSpc>
              <a:spcBef>
                <a:spcPts val="180"/>
              </a:spcBef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(resources, speed,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cost)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9914" y="5161533"/>
            <a:ext cx="1316990" cy="6477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2585" marR="5080" indent="-363220">
              <a:lnSpc>
                <a:spcPts val="2450"/>
              </a:lnSpc>
              <a:spcBef>
                <a:spcPts val="180"/>
              </a:spcBef>
            </a:pPr>
            <a:r>
              <a:rPr sz="2050" b="1" spc="-10" dirty="0">
                <a:solidFill>
                  <a:srgbClr val="525252"/>
                </a:solidFill>
                <a:latin typeface="Segoe UI"/>
                <a:cs typeface="Segoe UI"/>
              </a:rPr>
              <a:t>Conta</a:t>
            </a:r>
            <a:r>
              <a:rPr sz="2050" b="1" spc="-15" dirty="0">
                <a:solidFill>
                  <a:srgbClr val="525252"/>
                </a:solidFill>
                <a:latin typeface="Segoe UI"/>
                <a:cs typeface="Segoe UI"/>
              </a:rPr>
              <a:t>i</a:t>
            </a: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ners  </a:t>
            </a:r>
            <a:r>
              <a:rPr sz="2050" b="1" spc="-20" dirty="0">
                <a:solidFill>
                  <a:srgbClr val="525252"/>
                </a:solidFill>
                <a:latin typeface="Segoe UI"/>
                <a:cs typeface="Segoe UI"/>
              </a:rPr>
              <a:t>PaaS</a:t>
            </a:r>
            <a:endParaRPr sz="205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9710" y="3316985"/>
            <a:ext cx="1946275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3200" marR="5080" indent="-190500">
              <a:lnSpc>
                <a:spcPct val="102499"/>
              </a:lnSpc>
              <a:spcBef>
                <a:spcPts val="85"/>
              </a:spcBef>
            </a:pPr>
            <a:r>
              <a:rPr sz="1200" b="1" spc="-25" dirty="0">
                <a:solidFill>
                  <a:srgbClr val="525252"/>
                </a:solidFill>
                <a:latin typeface="Segoe UI"/>
                <a:cs typeface="Segoe UI"/>
              </a:rPr>
              <a:t>Materially alter/decompose  application </a:t>
            </a:r>
            <a:r>
              <a:rPr sz="1200" b="1" spc="-10" dirty="0">
                <a:solidFill>
                  <a:srgbClr val="525252"/>
                </a:solidFill>
                <a:latin typeface="Segoe UI"/>
                <a:cs typeface="Segoe UI"/>
              </a:rPr>
              <a:t>to</a:t>
            </a:r>
            <a:r>
              <a:rPr sz="1200" b="1" spc="-45" dirty="0">
                <a:solidFill>
                  <a:srgbClr val="525252"/>
                </a:solidFill>
                <a:latin typeface="Segoe UI"/>
                <a:cs typeface="Segoe UI"/>
              </a:rPr>
              <a:t> </a:t>
            </a:r>
            <a:r>
              <a:rPr sz="1200" b="1" spc="-25" dirty="0">
                <a:solidFill>
                  <a:srgbClr val="525252"/>
                </a:solidFill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1656" y="4014063"/>
            <a:ext cx="2193290" cy="8470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App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scale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and</a:t>
            </a:r>
            <a:r>
              <a:rPr sz="1200" spc="-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agility</a:t>
            </a:r>
            <a:endParaRPr sz="1200">
              <a:latin typeface="Segoe UI"/>
              <a:cs typeface="Segoe UI"/>
            </a:endParaRPr>
          </a:p>
          <a:p>
            <a:pPr marL="187960" marR="5080" indent="-175260">
              <a:lnSpc>
                <a:spcPct val="111700"/>
              </a:lnSpc>
              <a:spcBef>
                <a:spcPts val="10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Easier adoption of new</a:t>
            </a:r>
            <a:r>
              <a:rPr sz="1200" spc="-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cloud 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capabilities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Mix technology</a:t>
            </a:r>
            <a:r>
              <a:rPr sz="1200" spc="-4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stacks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32215" y="5161533"/>
            <a:ext cx="1670685" cy="9582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R="5080" indent="1905" algn="ctr">
              <a:lnSpc>
                <a:spcPts val="2450"/>
              </a:lnSpc>
              <a:spcBef>
                <a:spcPts val="180"/>
              </a:spcBef>
            </a:pPr>
            <a:r>
              <a:rPr sz="2050" b="1" spc="-20" dirty="0">
                <a:solidFill>
                  <a:srgbClr val="525252"/>
                </a:solidFill>
                <a:latin typeface="Segoe UI"/>
                <a:cs typeface="Segoe UI"/>
              </a:rPr>
              <a:t>PaaS  </a:t>
            </a: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Serverless  </a:t>
            </a:r>
            <a:r>
              <a:rPr sz="2050" b="1" spc="-10" dirty="0">
                <a:solidFill>
                  <a:srgbClr val="525252"/>
                </a:solidFill>
                <a:latin typeface="Segoe UI"/>
                <a:cs typeface="Segoe UI"/>
              </a:rPr>
              <a:t>Microse</a:t>
            </a:r>
            <a:r>
              <a:rPr sz="2050" b="1" dirty="0">
                <a:solidFill>
                  <a:srgbClr val="525252"/>
                </a:solidFill>
                <a:latin typeface="Segoe UI"/>
                <a:cs typeface="Segoe UI"/>
              </a:rPr>
              <a:t>r</a:t>
            </a: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v</a:t>
            </a:r>
            <a:r>
              <a:rPr sz="2050" b="1" spc="-15" dirty="0">
                <a:solidFill>
                  <a:srgbClr val="525252"/>
                </a:solidFill>
                <a:latin typeface="Segoe UI"/>
                <a:cs typeface="Segoe UI"/>
              </a:rPr>
              <a:t>i</a:t>
            </a: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c</a:t>
            </a:r>
            <a:r>
              <a:rPr sz="2050" b="1" spc="-20" dirty="0">
                <a:solidFill>
                  <a:srgbClr val="525252"/>
                </a:solidFill>
                <a:latin typeface="Segoe UI"/>
                <a:cs typeface="Segoe UI"/>
              </a:rPr>
              <a:t>e</a:t>
            </a:r>
            <a:r>
              <a:rPr sz="2050" b="1" spc="-5" dirty="0">
                <a:solidFill>
                  <a:srgbClr val="525252"/>
                </a:solidFill>
                <a:latin typeface="Segoe UI"/>
                <a:cs typeface="Segoe UI"/>
              </a:rPr>
              <a:t>s</a:t>
            </a:r>
            <a:endParaRPr sz="205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74326" y="3316985"/>
            <a:ext cx="2132965" cy="3994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77520" marR="5080" indent="-464820">
              <a:lnSpc>
                <a:spcPct val="102499"/>
              </a:lnSpc>
              <a:spcBef>
                <a:spcPts val="85"/>
              </a:spcBef>
            </a:pPr>
            <a:r>
              <a:rPr sz="1200" b="1" spc="15" dirty="0">
                <a:solidFill>
                  <a:srgbClr val="525252"/>
                </a:solidFill>
                <a:latin typeface="Segoe UI"/>
                <a:cs typeface="Segoe UI"/>
              </a:rPr>
              <a:t>New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code </a:t>
            </a: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written with</a:t>
            </a:r>
            <a:r>
              <a:rPr sz="1200" b="1" spc="-50" dirty="0">
                <a:solidFill>
                  <a:srgbClr val="525252"/>
                </a:solidFill>
                <a:latin typeface="Segoe UI"/>
                <a:cs typeface="Segoe UI"/>
              </a:rPr>
              <a:t> </a:t>
            </a:r>
            <a:r>
              <a:rPr sz="1200" b="1" spc="10" dirty="0">
                <a:solidFill>
                  <a:srgbClr val="525252"/>
                </a:solidFill>
                <a:latin typeface="Segoe UI"/>
                <a:cs typeface="Segoe UI"/>
              </a:rPr>
              <a:t>cloud  </a:t>
            </a: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native</a:t>
            </a:r>
            <a:r>
              <a:rPr sz="1200" b="1" spc="-5" dirty="0">
                <a:solidFill>
                  <a:srgbClr val="525252"/>
                </a:solidFill>
                <a:latin typeface="Segoe UI"/>
                <a:cs typeface="Segoe UI"/>
              </a:rPr>
              <a:t> </a:t>
            </a:r>
            <a:r>
              <a:rPr sz="1200" b="1" spc="5" dirty="0">
                <a:solidFill>
                  <a:srgbClr val="525252"/>
                </a:solidFill>
                <a:latin typeface="Segoe UI"/>
                <a:cs typeface="Segoe UI"/>
              </a:rPr>
              <a:t>approach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18954" y="4039971"/>
            <a:ext cx="1856739" cy="6413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7960" indent="-17526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Accelerate</a:t>
            </a:r>
            <a:r>
              <a:rPr sz="1200" spc="-1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innovation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Build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apps</a:t>
            </a:r>
            <a:r>
              <a:rPr sz="1200" spc="15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0078D3"/>
                </a:solidFill>
                <a:latin typeface="Segoe UI"/>
                <a:cs typeface="Segoe UI"/>
              </a:rPr>
              <a:t>faster</a:t>
            </a:r>
            <a:endParaRPr sz="1200">
              <a:latin typeface="Segoe UI"/>
              <a:cs typeface="Segoe UI"/>
            </a:endParaRPr>
          </a:p>
          <a:p>
            <a:pPr marL="187960" indent="-17526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187960" algn="l"/>
              </a:tabLst>
            </a:pP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Reduce operational</a:t>
            </a:r>
            <a:r>
              <a:rPr sz="1200" spc="-8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200" spc="10" dirty="0">
                <a:solidFill>
                  <a:srgbClr val="0078D3"/>
                </a:solidFill>
                <a:latin typeface="Segoe UI"/>
                <a:cs typeface="Segoe UI"/>
              </a:rPr>
              <a:t>cost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8431" y="3881627"/>
            <a:ext cx="11683365" cy="0"/>
          </a:xfrm>
          <a:custGeom>
            <a:avLst/>
            <a:gdLst/>
            <a:ahLst/>
            <a:cxnLst/>
            <a:rect l="l" t="t" r="r" b="b"/>
            <a:pathLst>
              <a:path w="11683365">
                <a:moveTo>
                  <a:pt x="0" y="0"/>
                </a:moveTo>
                <a:lnTo>
                  <a:pt x="11683238" y="0"/>
                </a:lnTo>
              </a:path>
            </a:pathLst>
          </a:custGeom>
          <a:ln w="12192">
            <a:solidFill>
              <a:srgbClr val="5050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431" y="5067300"/>
            <a:ext cx="11683365" cy="0"/>
          </a:xfrm>
          <a:custGeom>
            <a:avLst/>
            <a:gdLst/>
            <a:ahLst/>
            <a:cxnLst/>
            <a:rect l="l" t="t" r="r" b="b"/>
            <a:pathLst>
              <a:path w="11683365">
                <a:moveTo>
                  <a:pt x="0" y="0"/>
                </a:moveTo>
                <a:lnTo>
                  <a:pt x="11683238" y="0"/>
                </a:lnTo>
              </a:path>
            </a:pathLst>
          </a:custGeom>
          <a:ln w="12192">
            <a:solidFill>
              <a:srgbClr val="5050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6458" y="3316985"/>
            <a:ext cx="8636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1A1A1A"/>
                </a:solidFill>
                <a:latin typeface="Segoe UI"/>
                <a:cs typeface="Segoe UI"/>
              </a:rPr>
              <a:t>Description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6458" y="3960367"/>
            <a:ext cx="5448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1A1A1A"/>
                </a:solidFill>
                <a:latin typeface="Segoe UI"/>
                <a:cs typeface="Segoe UI"/>
              </a:rPr>
              <a:t>Drivers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9158" y="5163057"/>
            <a:ext cx="9766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b="1" spc="5" dirty="0">
                <a:solidFill>
                  <a:srgbClr val="1A1A1A"/>
                </a:solidFill>
                <a:latin typeface="Segoe UI"/>
                <a:cs typeface="Segoe UI"/>
              </a:rPr>
              <a:t>Technologies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0750" y="1698751"/>
            <a:ext cx="82931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6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ehost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955540" y="1688338"/>
            <a:ext cx="101028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15" dirty="0">
                <a:solidFill>
                  <a:srgbClr val="0078D3"/>
                </a:solidFill>
              </a:rPr>
              <a:t>Refactor</a:t>
            </a:r>
            <a:endParaRPr sz="2050"/>
          </a:p>
        </p:txBody>
      </p:sp>
      <p:sp>
        <p:nvSpPr>
          <p:cNvPr id="24" name="object 24"/>
          <p:cNvSpPr txBox="1"/>
          <p:nvPr/>
        </p:nvSpPr>
        <p:spPr>
          <a:xfrm>
            <a:off x="7632572" y="1698751"/>
            <a:ext cx="133286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Rearchitect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50754" y="1698751"/>
            <a:ext cx="91440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6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2050" b="1" spc="-1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205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b</a:t>
            </a: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ui</a:t>
            </a:r>
            <a:r>
              <a:rPr sz="205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l</a:t>
            </a: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91328" y="3086099"/>
            <a:ext cx="161544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71338" y="2196845"/>
            <a:ext cx="0" cy="818515"/>
          </a:xfrm>
          <a:custGeom>
            <a:avLst/>
            <a:gdLst/>
            <a:ahLst/>
            <a:cxnLst/>
            <a:rect l="l" t="t" r="r" b="b"/>
            <a:pathLst>
              <a:path h="818514">
                <a:moveTo>
                  <a:pt x="0" y="818134"/>
                </a:moveTo>
                <a:lnTo>
                  <a:pt x="0" y="0"/>
                </a:lnTo>
              </a:path>
            </a:pathLst>
          </a:custGeom>
          <a:ln w="1981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31123" y="3099815"/>
            <a:ext cx="16154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11133" y="2210561"/>
            <a:ext cx="0" cy="818515"/>
          </a:xfrm>
          <a:custGeom>
            <a:avLst/>
            <a:gdLst/>
            <a:ahLst/>
            <a:cxnLst/>
            <a:rect l="l" t="t" r="r" b="b"/>
            <a:pathLst>
              <a:path h="818514">
                <a:moveTo>
                  <a:pt x="0" y="818134"/>
                </a:moveTo>
                <a:lnTo>
                  <a:pt x="0" y="0"/>
                </a:lnTo>
              </a:path>
            </a:pathLst>
          </a:custGeom>
          <a:ln w="1981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17352" y="3076955"/>
            <a:ext cx="16154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98885" y="2187701"/>
            <a:ext cx="0" cy="818515"/>
          </a:xfrm>
          <a:custGeom>
            <a:avLst/>
            <a:gdLst/>
            <a:ahLst/>
            <a:cxnLst/>
            <a:rect l="l" t="t" r="r" b="b"/>
            <a:pathLst>
              <a:path h="818514">
                <a:moveTo>
                  <a:pt x="0" y="818134"/>
                </a:moveTo>
                <a:lnTo>
                  <a:pt x="0" y="0"/>
                </a:lnTo>
              </a:path>
            </a:pathLst>
          </a:custGeom>
          <a:ln w="1981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0204" y="588517"/>
            <a:ext cx="568655" cy="3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6289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5100" y="569975"/>
            <a:ext cx="4535170" cy="355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292" y="1803526"/>
            <a:ext cx="8235137" cy="353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275204"/>
            <a:ext cx="3778580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33620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7980" y="2337307"/>
            <a:ext cx="239268" cy="135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1759" y="2386947"/>
            <a:ext cx="69197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78373" y="2337307"/>
            <a:ext cx="434593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48020" y="2386947"/>
            <a:ext cx="69197" cy="27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44285" y="2278252"/>
            <a:ext cx="2062353" cy="2526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8529" y="2651632"/>
            <a:ext cx="2998927" cy="194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2476" y="2760327"/>
            <a:ext cx="69197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6836" y="2651632"/>
            <a:ext cx="1691132" cy="194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2988" y="2760327"/>
            <a:ext cx="69197" cy="279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62141" y="2651632"/>
            <a:ext cx="1940687" cy="1949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1514" y="3080384"/>
            <a:ext cx="2270455" cy="344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9047" y="3543172"/>
            <a:ext cx="9258173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8529" y="3916552"/>
            <a:ext cx="4075379" cy="255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9047" y="4289932"/>
            <a:ext cx="3776344" cy="2543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9047" y="4666360"/>
            <a:ext cx="3581654" cy="2526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4303" y="5128894"/>
            <a:ext cx="33705" cy="33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8529" y="5038216"/>
            <a:ext cx="2705303" cy="1949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4303" y="5502275"/>
            <a:ext cx="33705" cy="336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7150" y="5411596"/>
            <a:ext cx="2806979" cy="252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4303" y="5875642"/>
            <a:ext cx="33705" cy="336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9423" y="5784964"/>
            <a:ext cx="2703360" cy="2526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53103" y="5893632"/>
            <a:ext cx="69198" cy="279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41496" y="5795340"/>
            <a:ext cx="170561" cy="1814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ED4725E-6AC2-43D7-B88A-B86C0662E0D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008760" y="4108450"/>
            <a:ext cx="6789549" cy="23192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5544756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0097"/>
            <a:ext cx="10477004" cy="35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851" y="2237866"/>
            <a:ext cx="6090170" cy="353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303" y="2803270"/>
            <a:ext cx="33705" cy="33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9047" y="2712592"/>
            <a:ext cx="2043557" cy="194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303" y="3176650"/>
            <a:ext cx="33705" cy="33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9047" y="3085972"/>
            <a:ext cx="1921637" cy="2526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4303" y="3550030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150" y="3459352"/>
            <a:ext cx="1759610" cy="1949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303" y="3923410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9423" y="3840098"/>
            <a:ext cx="2113953" cy="2452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303" y="4296790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19047" y="4206113"/>
            <a:ext cx="2063369" cy="19494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303" y="4668646"/>
            <a:ext cx="33705" cy="33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9047" y="4585334"/>
            <a:ext cx="1761616" cy="2452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4303" y="5042026"/>
            <a:ext cx="33705" cy="336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529" y="4961763"/>
            <a:ext cx="2883611" cy="2421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303" y="5415406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529" y="5324728"/>
            <a:ext cx="3032963" cy="2526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4303" y="5788774"/>
            <a:ext cx="33705" cy="336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8529" y="5698108"/>
            <a:ext cx="1521132" cy="1949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4303" y="6162154"/>
            <a:ext cx="33705" cy="336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8529" y="6071476"/>
            <a:ext cx="1507416" cy="1949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69975"/>
            <a:ext cx="6224333" cy="460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3526"/>
            <a:ext cx="9373819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047" y="2275204"/>
            <a:ext cx="9759569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8529" y="2651632"/>
            <a:ext cx="6387287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993" y="3200272"/>
            <a:ext cx="47129" cy="472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3292" y="3071494"/>
            <a:ext cx="5414213" cy="353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636898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6383" y="3546220"/>
            <a:ext cx="5739701" cy="2513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919600"/>
            <a:ext cx="3899306" cy="1949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393612-697E-402A-A448-6F196FACED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3050" y="2715195"/>
            <a:ext cx="4371975" cy="2657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5FD080-19BE-4351-A27E-47DB6F8A24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53" y="5308226"/>
            <a:ext cx="10325100" cy="1690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 Radkov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0334" y="1478726"/>
            <a:ext cx="8760501" cy="3075457"/>
          </a:xfrm>
        </p:spPr>
        <p:txBody>
          <a:bodyPr/>
          <a:lstStyle/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Cloud Solution Architect based in the Munich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10+years in the industry  in infrastructure administration , automation and now cloud</a:t>
            </a:r>
          </a:p>
          <a:p>
            <a:pPr marL="457063" indent="-457063">
              <a:buFont typeface="Arial" panose="020B0604020202020204" pitchFamily="34" charset="0"/>
              <a:buChar char="•"/>
            </a:pPr>
            <a:r>
              <a:rPr lang="en-US" sz="2855" dirty="0"/>
              <a:t>Constant learner - </a:t>
            </a:r>
            <a:r>
              <a:rPr lang="en-US" sz="2855" dirty="0" err="1"/>
              <a:t>Ancora</a:t>
            </a:r>
            <a:r>
              <a:rPr lang="en-US" sz="2855" dirty="0"/>
              <a:t> </a:t>
            </a:r>
            <a:r>
              <a:rPr lang="en-US" sz="2855" dirty="0" err="1"/>
              <a:t>Imparo</a:t>
            </a:r>
            <a:endParaRPr lang="en-US" sz="2855" dirty="0"/>
          </a:p>
          <a:p>
            <a:pPr marL="457063" indent="-457063">
              <a:buFont typeface="Arial" panose="020B0604020202020204" pitchFamily="34" charset="0"/>
              <a:buChar char="•"/>
            </a:pPr>
            <a:endParaRPr lang="en-US" sz="2855" dirty="0"/>
          </a:p>
          <a:p>
            <a:r>
              <a:rPr lang="en-US" sz="2855" dirty="0"/>
              <a:t>           </a:t>
            </a:r>
            <a:endParaRPr lang="en-US" sz="2855" dirty="0">
              <a:sym typeface="Wingdings" panose="05000000000000000000" pitchFamily="2" charset="2"/>
            </a:endParaRPr>
          </a:p>
          <a:p>
            <a:endParaRPr lang="en-US" sz="2855" dirty="0">
              <a:sym typeface="Wingdings" panose="05000000000000000000" pitchFamily="2" charset="2"/>
            </a:endParaRPr>
          </a:p>
        </p:txBody>
      </p:sp>
      <p:pic>
        <p:nvPicPr>
          <p:cNvPr id="6" name="Picture 5" descr="cid:image002.png@01D4D475.9A48EE40">
            <a:extLst>
              <a:ext uri="{FF2B5EF4-FFF2-40B4-BE49-F238E27FC236}">
                <a16:creationId xmlns:a16="http://schemas.microsoft.com/office/drawing/2014/main" id="{002283B9-6CBF-4775-93DC-59EED0FBB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8" y="3866656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id:image001.png@01D4D475.9A48EE40">
            <a:extLst>
              <a:ext uri="{FF2B5EF4-FFF2-40B4-BE49-F238E27FC236}">
                <a16:creationId xmlns:a16="http://schemas.microsoft.com/office/drawing/2014/main" id="{68BDB258-FE3A-4943-84A1-BE132510459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11" y="3862714"/>
            <a:ext cx="1266502" cy="126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5DB02-4F84-46A4-A141-B2C366F615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050" y="1513458"/>
            <a:ext cx="2135377" cy="2135377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1B08509E-B5B6-4E79-8680-5771BA5D9782}"/>
              </a:ext>
            </a:extLst>
          </p:cNvPr>
          <p:cNvSpPr/>
          <p:nvPr/>
        </p:nvSpPr>
        <p:spPr>
          <a:xfrm>
            <a:off x="3433094" y="3881127"/>
            <a:ext cx="1211381" cy="124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343F6D2-D0D7-45D5-924F-A556D4574E29}"/>
              </a:ext>
            </a:extLst>
          </p:cNvPr>
          <p:cNvSpPr/>
          <p:nvPr/>
        </p:nvSpPr>
        <p:spPr>
          <a:xfrm>
            <a:off x="3321050" y="5670616"/>
            <a:ext cx="810767" cy="827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86FFEC-9EA6-4EF0-82F9-D370B85253E5}"/>
              </a:ext>
            </a:extLst>
          </p:cNvPr>
          <p:cNvSpPr/>
          <p:nvPr/>
        </p:nvSpPr>
        <p:spPr>
          <a:xfrm>
            <a:off x="2194814" y="5693476"/>
            <a:ext cx="812291" cy="804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E8F8B1DF-0860-4938-ACA3-75F19B4BE0EF}"/>
              </a:ext>
            </a:extLst>
          </p:cNvPr>
          <p:cNvSpPr/>
          <p:nvPr/>
        </p:nvSpPr>
        <p:spPr>
          <a:xfrm>
            <a:off x="1064007" y="5670616"/>
            <a:ext cx="812291" cy="827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92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159" y="575309"/>
            <a:ext cx="4319968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851" y="1803526"/>
            <a:ext cx="6622046" cy="3538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5204"/>
            <a:ext cx="8912047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651632"/>
            <a:ext cx="7724648" cy="2526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3020440"/>
            <a:ext cx="10300589" cy="255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993" y="3573652"/>
            <a:ext cx="47129" cy="47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851" y="3444875"/>
            <a:ext cx="3019437" cy="3538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4303" y="4010278"/>
            <a:ext cx="33705" cy="33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27150" y="3916552"/>
            <a:ext cx="4052722" cy="255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3487" y="4341621"/>
            <a:ext cx="26873" cy="269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9486" y="4268850"/>
            <a:ext cx="4888484" cy="1559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3487" y="4638801"/>
            <a:ext cx="26873" cy="269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8592" y="4566030"/>
            <a:ext cx="4012730" cy="2020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3487" y="4937505"/>
            <a:ext cx="26873" cy="269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38592" y="4864734"/>
            <a:ext cx="2844838" cy="2010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303" y="5278246"/>
            <a:ext cx="33705" cy="336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529" y="5184520"/>
            <a:ext cx="3553663" cy="2360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3487" y="5609589"/>
            <a:ext cx="26873" cy="2692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592" y="5534405"/>
            <a:ext cx="4783366" cy="1583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87" y="5908319"/>
            <a:ext cx="26873" cy="268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6878" y="5833084"/>
            <a:ext cx="4981659" cy="1583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87" y="6205499"/>
            <a:ext cx="26873" cy="2687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92" y="6132690"/>
            <a:ext cx="4361201" cy="2010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B3B7-BADE-4044-B57C-3C06DC24110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95054" y="3371936"/>
            <a:ext cx="5221395" cy="336304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2680461"/>
            <a:ext cx="402590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-50" dirty="0">
                <a:solidFill>
                  <a:srgbClr val="3B3B41"/>
                </a:solidFill>
              </a:rPr>
              <a:t>Design </a:t>
            </a:r>
            <a:r>
              <a:rPr sz="2800" spc="-25" dirty="0">
                <a:solidFill>
                  <a:srgbClr val="3B3B41"/>
                </a:solidFill>
              </a:rPr>
              <a:t>an </a:t>
            </a:r>
            <a:r>
              <a:rPr sz="2800" spc="-40" dirty="0">
                <a:solidFill>
                  <a:srgbClr val="3B3B41"/>
                </a:solidFill>
              </a:rPr>
              <a:t>API</a:t>
            </a:r>
            <a:r>
              <a:rPr sz="2800" spc="-245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Integration  </a:t>
            </a:r>
            <a:r>
              <a:rPr sz="2800" spc="-60" dirty="0">
                <a:solidFill>
                  <a:srgbClr val="3B3B41"/>
                </a:solidFill>
              </a:rPr>
              <a:t>Strategy</a:t>
            </a:r>
            <a:endParaRPr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031" y="2644774"/>
            <a:ext cx="2738373" cy="355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7189" y="2848279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6038" y="2644774"/>
            <a:ext cx="3305302" cy="355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8108" y="2848279"/>
            <a:ext cx="124327" cy="389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33717" y="2756534"/>
            <a:ext cx="404494" cy="2440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0756" y="2848279"/>
            <a:ext cx="124327" cy="38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46365" y="2756534"/>
            <a:ext cx="196214" cy="2440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8332" y="2848279"/>
            <a:ext cx="124327" cy="389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0418" y="2652902"/>
            <a:ext cx="1439672" cy="347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0656" y="3167633"/>
            <a:ext cx="1214399" cy="4062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930" y="569975"/>
            <a:ext cx="2738285" cy="3559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0998" y="773607"/>
            <a:ext cx="124327" cy="3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9847" y="575309"/>
            <a:ext cx="2509012" cy="35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6851" y="1800097"/>
            <a:ext cx="7402334" cy="3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9047" y="2278252"/>
            <a:ext cx="8839073" cy="252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2651632"/>
            <a:ext cx="7098665" cy="252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9047" y="3023488"/>
            <a:ext cx="9249029" cy="252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8230"/>
            <a:ext cx="5378373" cy="4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93" y="1932304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514" y="1800097"/>
            <a:ext cx="10942015" cy="3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303" y="2368930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9" y="2278252"/>
            <a:ext cx="4312361" cy="25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303" y="2742310"/>
            <a:ext cx="33705" cy="3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9423" y="2648584"/>
            <a:ext cx="4540161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4303" y="3114166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9047" y="3020440"/>
            <a:ext cx="7001256" cy="2556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4303" y="3487546"/>
            <a:ext cx="33705" cy="336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8529" y="3393820"/>
            <a:ext cx="7925130" cy="255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93" y="3947032"/>
            <a:ext cx="47129" cy="47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514" y="3818254"/>
            <a:ext cx="3870655" cy="2744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303" y="4383658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9047" y="4299330"/>
            <a:ext cx="780669" cy="188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5414" y="4401675"/>
            <a:ext cx="129539" cy="279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24964" y="4292980"/>
            <a:ext cx="8710041" cy="252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4303" y="4757038"/>
            <a:ext cx="33705" cy="336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9047" y="4673726"/>
            <a:ext cx="806831" cy="1875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15414" y="4775055"/>
            <a:ext cx="129539" cy="279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24964" y="4663313"/>
            <a:ext cx="8679561" cy="2556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4605" y="4974208"/>
            <a:ext cx="3886771" cy="1979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3487" y="5397753"/>
            <a:ext cx="26873" cy="269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8592" y="5324982"/>
            <a:ext cx="2102523" cy="1559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3487" y="5696457"/>
            <a:ext cx="26873" cy="269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592" y="5623686"/>
            <a:ext cx="1939582" cy="202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5309"/>
            <a:ext cx="4106722" cy="350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29" y="1931669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1451" y="1799462"/>
            <a:ext cx="10292092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836" y="2237104"/>
            <a:ext cx="4553229" cy="27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240" y="2802508"/>
            <a:ext cx="33705" cy="337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7087" y="2708782"/>
            <a:ext cx="8515057" cy="254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4240" y="3175888"/>
            <a:ext cx="33705" cy="337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7087" y="3082162"/>
            <a:ext cx="10058869" cy="2543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4541" y="3393058"/>
            <a:ext cx="10681187" cy="255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4928" y="3707002"/>
            <a:ext cx="3434676" cy="252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4240" y="4171060"/>
            <a:ext cx="33705" cy="337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8466" y="4077334"/>
            <a:ext cx="8473198" cy="2556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4240" y="4544440"/>
            <a:ext cx="33705" cy="337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38466" y="4450714"/>
            <a:ext cx="10315587" cy="2556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7087" y="4761610"/>
            <a:ext cx="9016326" cy="2269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42855" y="4775072"/>
            <a:ext cx="368173" cy="1845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07675" y="4764658"/>
            <a:ext cx="1076832" cy="2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8466" y="5076189"/>
            <a:ext cx="1828558" cy="2519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4240" y="5539613"/>
            <a:ext cx="33705" cy="337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466" y="5448934"/>
            <a:ext cx="10687931" cy="2526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38466" y="5759856"/>
            <a:ext cx="885202" cy="2526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4723" y="578230"/>
            <a:ext cx="4895900" cy="347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929" y="1931669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6787" y="1799462"/>
            <a:ext cx="10933506" cy="357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240" y="2368168"/>
            <a:ext cx="33705" cy="337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087" y="2274442"/>
            <a:ext cx="3427437" cy="254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7671" y="2386184"/>
            <a:ext cx="69197" cy="27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83048" y="2277490"/>
            <a:ext cx="2427731" cy="1949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3424" y="2697987"/>
            <a:ext cx="26873" cy="26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529" y="2625216"/>
            <a:ext cx="1379067" cy="1559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3424" y="2996691"/>
            <a:ext cx="26873" cy="269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8529" y="2923920"/>
            <a:ext cx="1860143" cy="201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33424" y="3295395"/>
            <a:ext cx="26873" cy="26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529" y="3222624"/>
            <a:ext cx="1081484" cy="1559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240" y="3636136"/>
            <a:ext cx="33705" cy="337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9360" y="3542410"/>
            <a:ext cx="5043398" cy="2556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4240" y="4009516"/>
            <a:ext cx="33705" cy="337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9360" y="3915790"/>
            <a:ext cx="3717117" cy="2269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8929" y="4467605"/>
            <a:ext cx="47129" cy="471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1451" y="4338700"/>
            <a:ext cx="4957330" cy="3270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4240" y="4904104"/>
            <a:ext cx="33705" cy="337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1638" y="4810378"/>
            <a:ext cx="3799027" cy="255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240" y="5277484"/>
            <a:ext cx="33705" cy="337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8984" y="5183758"/>
            <a:ext cx="4333684" cy="2556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33424" y="5608827"/>
            <a:ext cx="26873" cy="269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2946" y="5533644"/>
            <a:ext cx="5073840" cy="2045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3424" y="5907595"/>
            <a:ext cx="26873" cy="268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38529" y="5832360"/>
            <a:ext cx="6119835" cy="2045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240" y="6248298"/>
            <a:ext cx="33705" cy="336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8984" y="6154584"/>
            <a:ext cx="6513004" cy="2556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33461" y="6157620"/>
            <a:ext cx="1312672" cy="2526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67216" y="6154584"/>
            <a:ext cx="565784" cy="2269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48876" y="6266289"/>
            <a:ext cx="69198" cy="279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52761" y="6157620"/>
            <a:ext cx="935482" cy="2526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4541" y="6468516"/>
            <a:ext cx="10515218" cy="2526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3B3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Questions?</a:t>
            </a:r>
          </a:p>
        </p:txBody>
      </p:sp>
      <p:sp>
        <p:nvSpPr>
          <p:cNvPr id="4" name="object 4"/>
          <p:cNvSpPr/>
          <p:nvPr/>
        </p:nvSpPr>
        <p:spPr>
          <a:xfrm>
            <a:off x="5769024" y="1492710"/>
            <a:ext cx="900293" cy="1012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259791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5" dirty="0">
                <a:solidFill>
                  <a:srgbClr val="0071C5"/>
                </a:solidFill>
              </a:rPr>
              <a:t>O</a:t>
            </a:r>
            <a:r>
              <a:rPr sz="2800" spc="-60" dirty="0">
                <a:solidFill>
                  <a:srgbClr val="0071C5"/>
                </a:solidFill>
              </a:rPr>
              <a:t>b</a:t>
            </a:r>
            <a:r>
              <a:rPr sz="2800" spc="-55" dirty="0">
                <a:solidFill>
                  <a:srgbClr val="0071C5"/>
                </a:solidFill>
              </a:rPr>
              <a:t>je</a:t>
            </a:r>
            <a:r>
              <a:rPr sz="2800" spc="-50" dirty="0">
                <a:solidFill>
                  <a:srgbClr val="0071C5"/>
                </a:solidFill>
              </a:rPr>
              <a:t>c</a:t>
            </a:r>
            <a:r>
              <a:rPr sz="2800" spc="-60" dirty="0">
                <a:solidFill>
                  <a:srgbClr val="0071C5"/>
                </a:solidFill>
              </a:rPr>
              <a:t>t</a:t>
            </a:r>
            <a:r>
              <a:rPr sz="2800" spc="-55" dirty="0">
                <a:solidFill>
                  <a:srgbClr val="0071C5"/>
                </a:solidFill>
              </a:rPr>
              <a:t>i</a:t>
            </a:r>
            <a:r>
              <a:rPr sz="2800" spc="-85" dirty="0">
                <a:solidFill>
                  <a:srgbClr val="0071C5"/>
                </a:solidFill>
              </a:rPr>
              <a:t>v</a:t>
            </a:r>
            <a:r>
              <a:rPr sz="2800" spc="-55" dirty="0">
                <a:solidFill>
                  <a:srgbClr val="0071C5"/>
                </a:solidFill>
              </a:rPr>
              <a:t>e</a:t>
            </a:r>
            <a:r>
              <a:rPr sz="2800" spc="-5" dirty="0">
                <a:solidFill>
                  <a:srgbClr val="0071C5"/>
                </a:solidFill>
              </a:rPr>
              <a:t>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17042" y="1548129"/>
            <a:ext cx="11043920" cy="429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Deployments</a:t>
            </a:r>
            <a:endParaRPr sz="2400">
              <a:latin typeface="Segoe UI Semibold"/>
              <a:cs typeface="Segoe UI Semibold"/>
            </a:endParaRPr>
          </a:p>
          <a:p>
            <a:pPr marL="12700" marR="387985">
              <a:lnSpc>
                <a:spcPct val="100000"/>
              </a:lnSpc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compute, </a:t>
            </a:r>
            <a:r>
              <a:rPr sz="2000" spc="-15" dirty="0">
                <a:solidFill>
                  <a:srgbClr val="3B3B41"/>
                </a:solidFill>
                <a:latin typeface="Segoe UI"/>
                <a:cs typeface="Segoe UI"/>
              </a:rPr>
              <a:t>container,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 platform,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messaging solution,  storage,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web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app and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service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deployment</a:t>
            </a:r>
            <a:r>
              <a:rPr sz="2000" spc="-3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</a:t>
            </a:r>
            <a:r>
              <a:rPr sz="2400" b="1" spc="-100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Migrations</a:t>
            </a:r>
            <a:endParaRPr sz="2400">
              <a:latin typeface="Segoe UI Semibold"/>
              <a:cs typeface="Segoe UI Semibold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Recommend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migration strategy; 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 </a:t>
            </a:r>
            <a:r>
              <a:rPr sz="2000" spc="5" dirty="0">
                <a:solidFill>
                  <a:srgbClr val="3B3B41"/>
                </a:solidFill>
                <a:latin typeface="Segoe UI"/>
                <a:cs typeface="Segoe UI"/>
              </a:rPr>
              <a:t>import/export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strategies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during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migration; determine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the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appropriate application migration,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 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transfer,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 network connectivity method;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determine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migration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scope, including redundant, </a:t>
            </a:r>
            <a:r>
              <a:rPr sz="2000" spc="-10" dirty="0">
                <a:solidFill>
                  <a:srgbClr val="3B3B41"/>
                </a:solidFill>
                <a:latin typeface="Segoe UI"/>
                <a:cs typeface="Segoe UI"/>
              </a:rPr>
              <a:t>related,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trivial, and 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outdated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data;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determine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application and data</a:t>
            </a:r>
            <a:r>
              <a:rPr sz="2000" spc="-95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compatibility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45" dirty="0">
                <a:solidFill>
                  <a:srgbClr val="3B3B41"/>
                </a:solidFill>
                <a:latin typeface="Segoe UI Semibold"/>
                <a:cs typeface="Segoe UI Semibold"/>
              </a:rPr>
              <a:t>Design </a:t>
            </a:r>
            <a:r>
              <a:rPr sz="2400" b="1" spc="-30" dirty="0">
                <a:solidFill>
                  <a:srgbClr val="3B3B41"/>
                </a:solidFill>
                <a:latin typeface="Segoe UI Semibold"/>
                <a:cs typeface="Segoe UI Semibold"/>
              </a:rPr>
              <a:t>an </a:t>
            </a:r>
            <a:r>
              <a:rPr sz="2400" b="1" spc="-35" dirty="0">
                <a:solidFill>
                  <a:srgbClr val="3B3B41"/>
                </a:solidFill>
                <a:latin typeface="Segoe UI Semibold"/>
                <a:cs typeface="Segoe UI Semibold"/>
              </a:rPr>
              <a:t>API </a:t>
            </a:r>
            <a:r>
              <a:rPr sz="2400" b="1" spc="-50" dirty="0">
                <a:solidFill>
                  <a:srgbClr val="3B3B41"/>
                </a:solidFill>
                <a:latin typeface="Segoe UI Semibold"/>
                <a:cs typeface="Segoe UI Semibold"/>
              </a:rPr>
              <a:t>Integration</a:t>
            </a:r>
            <a:r>
              <a:rPr sz="2400" b="1" spc="-305" dirty="0">
                <a:solidFill>
                  <a:srgbClr val="3B3B41"/>
                </a:solidFill>
                <a:latin typeface="Segoe UI Semibold"/>
                <a:cs typeface="Segoe UI Semibold"/>
              </a:rPr>
              <a:t> </a:t>
            </a:r>
            <a:r>
              <a:rPr sz="2400" b="1" spc="-60" dirty="0">
                <a:solidFill>
                  <a:srgbClr val="3B3B41"/>
                </a:solidFill>
                <a:latin typeface="Segoe UI Semibold"/>
                <a:cs typeface="Segoe UI Semibold"/>
              </a:rPr>
              <a:t>Strategy</a:t>
            </a:r>
            <a:endParaRPr sz="2400">
              <a:latin typeface="Segoe UI Semibold"/>
              <a:cs typeface="Segoe UI Semibold"/>
            </a:endParaRPr>
          </a:p>
          <a:p>
            <a:pPr marL="12700" marR="7747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3B3B41"/>
                </a:solidFill>
                <a:latin typeface="Segoe UI"/>
                <a:cs typeface="Segoe UI"/>
              </a:rPr>
              <a:t>May include but not </a:t>
            </a:r>
            <a:r>
              <a:rPr sz="2000" i="1" spc="-5" dirty="0">
                <a:solidFill>
                  <a:srgbClr val="3B3B41"/>
                </a:solidFill>
                <a:latin typeface="Segoe UI"/>
                <a:cs typeface="Segoe UI"/>
              </a:rPr>
              <a:t>limited to: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Design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API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gateway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strategy; determine policies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internal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and  external consumption 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of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APIs;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recommend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a hosting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structure </a:t>
            </a:r>
            <a:r>
              <a:rPr sz="2000" dirty="0">
                <a:solidFill>
                  <a:srgbClr val="3B3B41"/>
                </a:solidFill>
                <a:latin typeface="Segoe UI"/>
                <a:cs typeface="Segoe UI"/>
              </a:rPr>
              <a:t>for API</a:t>
            </a:r>
            <a:r>
              <a:rPr sz="2000" spc="-20" dirty="0">
                <a:solidFill>
                  <a:srgbClr val="3B3B41"/>
                </a:solidFill>
                <a:latin typeface="Segoe UI"/>
                <a:cs typeface="Segoe UI"/>
              </a:rPr>
              <a:t> </a:t>
            </a:r>
            <a:r>
              <a:rPr sz="2000" spc="-5" dirty="0">
                <a:solidFill>
                  <a:srgbClr val="3B3B41"/>
                </a:solidFill>
                <a:latin typeface="Segoe UI"/>
                <a:cs typeface="Segoe UI"/>
              </a:rPr>
              <a:t>management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451" y="3064509"/>
            <a:ext cx="3267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3B3B41"/>
                </a:solidFill>
              </a:rPr>
              <a:t>Design</a:t>
            </a:r>
            <a:r>
              <a:rPr sz="2800" spc="-125" dirty="0">
                <a:solidFill>
                  <a:srgbClr val="3B3B41"/>
                </a:solidFill>
              </a:rPr>
              <a:t> </a:t>
            </a:r>
            <a:r>
              <a:rPr sz="2800" spc="-50" dirty="0">
                <a:solidFill>
                  <a:srgbClr val="3B3B41"/>
                </a:solidFill>
              </a:rPr>
              <a:t>Deployments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0" y="6995159"/>
                </a:moveTo>
                <a:lnTo>
                  <a:pt x="12435840" y="6995159"/>
                </a:lnTo>
                <a:lnTo>
                  <a:pt x="12435840" y="0"/>
                </a:lnTo>
                <a:lnTo>
                  <a:pt x="0" y="0"/>
                </a:lnTo>
                <a:lnTo>
                  <a:pt x="0" y="699515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31095" y="3976115"/>
            <a:ext cx="2310383" cy="241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824" y="3153663"/>
            <a:ext cx="3203587" cy="452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93978"/>
            <a:ext cx="5138623" cy="436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620" y="1547367"/>
            <a:ext cx="1662518" cy="354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3005" y="2022093"/>
            <a:ext cx="9914559" cy="252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779" y="2486151"/>
            <a:ext cx="33705" cy="33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899" y="2392425"/>
            <a:ext cx="3727843" cy="25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779" y="2858007"/>
            <a:ext cx="33705" cy="33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005" y="2764281"/>
            <a:ext cx="3835577" cy="197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8779" y="3231387"/>
            <a:ext cx="33705" cy="3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3005" y="3140709"/>
            <a:ext cx="3634917" cy="251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779" y="3604767"/>
            <a:ext cx="33705" cy="336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3005" y="3514725"/>
            <a:ext cx="3415461" cy="2519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041F82-6D34-4850-9387-8819F2AE99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54153" y="2473068"/>
            <a:ext cx="5705248" cy="3246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935" y="575309"/>
            <a:ext cx="6792544" cy="454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468" y="1676272"/>
            <a:ext cx="47129" cy="4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990" y="1561591"/>
            <a:ext cx="5931204" cy="339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779" y="2112771"/>
            <a:ext cx="33705" cy="336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3523" y="2019045"/>
            <a:ext cx="10141559" cy="255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3523" y="2332989"/>
            <a:ext cx="7453858" cy="2513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468" y="2881756"/>
            <a:ext cx="47129" cy="471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5990" y="2767075"/>
            <a:ext cx="2764332" cy="3395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779" y="3318255"/>
            <a:ext cx="33705" cy="336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005" y="3224529"/>
            <a:ext cx="6692061" cy="255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3468" y="3777869"/>
            <a:ext cx="47129" cy="471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313" y="3648963"/>
            <a:ext cx="4110609" cy="3538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779" y="4214367"/>
            <a:ext cx="33705" cy="33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431" y="4131055"/>
            <a:ext cx="637019" cy="1875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1804" y="4232383"/>
            <a:ext cx="69197" cy="279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45691" y="4120641"/>
            <a:ext cx="9825482" cy="2556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7447" y="4434585"/>
            <a:ext cx="3736962" cy="252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368</Words>
  <Application>Microsoft Office PowerPoint</Application>
  <PresentationFormat>Custom</PresentationFormat>
  <Paragraphs>78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Segoe UI</vt:lpstr>
      <vt:lpstr>Segoe UI Semibold</vt:lpstr>
      <vt:lpstr>Times New Roman</vt:lpstr>
      <vt:lpstr>Office Theme</vt:lpstr>
      <vt:lpstr>PowerPoint Presentation</vt:lpstr>
      <vt:lpstr>Series Agenda</vt:lpstr>
      <vt:lpstr>Series Agenda</vt:lpstr>
      <vt:lpstr>Jordan Radkov</vt:lpstr>
      <vt:lpstr>Objectives</vt:lpstr>
      <vt:lpstr>Design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Migrations</vt:lpstr>
      <vt:lpstr>Refactor</vt:lpstr>
      <vt:lpstr>PowerPoint Presentation</vt:lpstr>
      <vt:lpstr>PowerPoint Presentation</vt:lpstr>
      <vt:lpstr>PowerPoint Presentation</vt:lpstr>
      <vt:lpstr>PowerPoint Presentation</vt:lpstr>
      <vt:lpstr>Design an API Integration 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Jordan Radkov</cp:lastModifiedBy>
  <cp:revision>15</cp:revision>
  <dcterms:created xsi:type="dcterms:W3CDTF">2019-04-08T14:31:15Z</dcterms:created>
  <dcterms:modified xsi:type="dcterms:W3CDTF">2019-04-08T14:41:02Z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2019-03-29T00:00:00Z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2019-04-08T00:00:00Z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rajorda@microsoft.com</vt:lpwstr>
  </property>
  <property fmtid="{D5CDD505-2E9C-101B-9397-08002B2CF9AE}" pid="8" name="MSIP_Label_f42aa342-8706-4288-bd11-ebb85995028c_SetDate">
    <vt:lpwstr>2019-04-08T14:33:48.2904953Z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ActionId">
    <vt:lpwstr>62b39990-0961-4413-80fc-dda81adb8fb6</vt:lpwstr>
  </property>
  <property fmtid="{D5CDD505-2E9C-101B-9397-08002B2CF9AE}" pid="12" name="MSIP_Label_f42aa342-8706-4288-bd11-ebb85995028c_Extended_MSFT_Method">
    <vt:lpwstr>Automatic</vt:lpwstr>
  </property>
  <property fmtid="{D5CDD505-2E9C-101B-9397-08002B2CF9AE}" pid="13" name="Sensitivity">
    <vt:lpwstr>General</vt:lpwstr>
  </property>
</Properties>
</file>